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84" r:id="rId2"/>
  </p:sldMasterIdLst>
  <p:notesMasterIdLst>
    <p:notesMasterId r:id="rId14"/>
  </p:notesMasterIdLst>
  <p:sldIdLst>
    <p:sldId id="327" r:id="rId3"/>
    <p:sldId id="562" r:id="rId4"/>
    <p:sldId id="549" r:id="rId5"/>
    <p:sldId id="551" r:id="rId6"/>
    <p:sldId id="558" r:id="rId7"/>
    <p:sldId id="560" r:id="rId8"/>
    <p:sldId id="559" r:id="rId9"/>
    <p:sldId id="555" r:id="rId10"/>
    <p:sldId id="544" r:id="rId11"/>
    <p:sldId id="561" r:id="rId12"/>
    <p:sldId id="564" r:id="rId13"/>
  </p:sldIdLst>
  <p:sldSz cx="9144000" cy="6858000" type="screen4x3"/>
  <p:notesSz cx="6788150" cy="99139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3" name="村田　海" initials="村田　海" lastIdx="2" clrIdx="0">
    <p:extLst>
      <p:ext uri="{19B8F6BF-5375-455C-9EA6-DF929625EA0E}">
        <p15:presenceInfo xmlns:p15="http://schemas.microsoft.com/office/powerpoint/2012/main" userId="村田　海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0000"/>
    <a:srgbClr val="D32E13"/>
    <a:srgbClr val="22784B"/>
    <a:srgbClr val="FB7D27"/>
    <a:srgbClr val="2A965D"/>
    <a:srgbClr val="FF3D01"/>
    <a:srgbClr val="396F53"/>
    <a:srgbClr val="274D39"/>
    <a:srgbClr val="34664C"/>
    <a:srgbClr val="EF511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F5AB1C69-6EDB-4FF4-983F-18BD219EF322}" styleName="中間スタイル 2 - アクセント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ED083AE6-46FA-4A59-8FB0-9F97EB10719F}" styleName="淡色スタイル 3 - アクセント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00A15C55-8517-42AA-B614-E9B94910E393}" styleName="中間スタイル 2 - アクセント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750" autoAdjust="0"/>
    <p:restoredTop sz="90614" autoAdjust="0"/>
  </p:normalViewPr>
  <p:slideViewPr>
    <p:cSldViewPr snapToGrid="0">
      <p:cViewPr varScale="1">
        <p:scale>
          <a:sx n="81" d="100"/>
          <a:sy n="81" d="100"/>
        </p:scale>
        <p:origin x="102" y="5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commentAuthors" Target="commentAuthors.xml"/><Relationship Id="rId10" Type="http://schemas.openxmlformats.org/officeDocument/2006/relationships/slide" Target="slides/slide8.xml"/><Relationship Id="rId19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41532" cy="497418"/>
          </a:xfrm>
          <a:prstGeom prst="rect">
            <a:avLst/>
          </a:prstGeom>
        </p:spPr>
        <p:txBody>
          <a:bodyPr vert="horz" lIns="91184" tIns="45592" rIns="91184" bIns="45592" rtlCol="0"/>
          <a:lstStyle>
            <a:lvl1pPr algn="l">
              <a:defRPr sz="1200"/>
            </a:lvl1pPr>
          </a:lstStyle>
          <a:p>
            <a:endParaRPr kumimoji="1" lang="ja-JP" altLang="en-US" dirty="0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45048" y="1"/>
            <a:ext cx="2941532" cy="497418"/>
          </a:xfrm>
          <a:prstGeom prst="rect">
            <a:avLst/>
          </a:prstGeom>
        </p:spPr>
        <p:txBody>
          <a:bodyPr vert="horz" lIns="91184" tIns="45592" rIns="91184" bIns="45592" rtlCol="0"/>
          <a:lstStyle>
            <a:lvl1pPr algn="r">
              <a:defRPr sz="1200"/>
            </a:lvl1pPr>
          </a:lstStyle>
          <a:p>
            <a:fld id="{06659A1F-53D1-4FF7-ADF7-BD8DA0AA143C}" type="datetimeFigureOut">
              <a:rPr kumimoji="1" lang="ja-JP" altLang="en-US" smtClean="0"/>
              <a:t>2026/3/17</a:t>
            </a:fld>
            <a:endParaRPr kumimoji="1" lang="ja-JP" altLang="en-US" dirty="0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63638" y="1239838"/>
            <a:ext cx="4460875" cy="33448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184" tIns="45592" rIns="91184" bIns="45592" rtlCol="0" anchor="ctr"/>
          <a:lstStyle/>
          <a:p>
            <a:endParaRPr lang="ja-JP" altLang="en-US" dirty="0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8816" y="4771083"/>
            <a:ext cx="5430520" cy="3903613"/>
          </a:xfrm>
          <a:prstGeom prst="rect">
            <a:avLst/>
          </a:prstGeom>
        </p:spPr>
        <p:txBody>
          <a:bodyPr vert="horz" lIns="91184" tIns="45592" rIns="91184" bIns="45592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1" y="9416522"/>
            <a:ext cx="2941532" cy="497417"/>
          </a:xfrm>
          <a:prstGeom prst="rect">
            <a:avLst/>
          </a:prstGeom>
        </p:spPr>
        <p:txBody>
          <a:bodyPr vert="horz" lIns="91184" tIns="45592" rIns="91184" bIns="45592" rtlCol="0" anchor="b"/>
          <a:lstStyle>
            <a:lvl1pPr algn="l">
              <a:defRPr sz="1200"/>
            </a:lvl1pPr>
          </a:lstStyle>
          <a:p>
            <a:endParaRPr kumimoji="1" lang="ja-JP" altLang="en-US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45048" y="9416522"/>
            <a:ext cx="2941532" cy="497417"/>
          </a:xfrm>
          <a:prstGeom prst="rect">
            <a:avLst/>
          </a:prstGeom>
        </p:spPr>
        <p:txBody>
          <a:bodyPr vert="horz" lIns="91184" tIns="45592" rIns="91184" bIns="45592" rtlCol="0" anchor="b"/>
          <a:lstStyle>
            <a:lvl1pPr algn="r">
              <a:defRPr sz="1200"/>
            </a:lvl1pPr>
          </a:lstStyle>
          <a:p>
            <a:fld id="{B88218B8-2F02-4C8A-9CF4-1B7D2D93AC25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2505127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8218B8-2F02-4C8A-9CF4-1B7D2D93AC25}" type="slidenum">
              <a:rPr kumimoji="1" lang="ja-JP" altLang="en-US" smtClean="0"/>
              <a:t>1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22462236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49EEA09-D8AB-4A38-4006-A69B08C561C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330AC502-8B55-E5BF-0F49-EA2EB88DA2F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F7D44D17-988F-363E-29AC-67A68D8FAEF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318E34CD-38B7-E56A-4074-1B006C8DCB4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8218B8-2F02-4C8A-9CF4-1B7D2D93AC25}" type="slidenum">
              <a:rPr kumimoji="1" lang="ja-JP" altLang="en-US" smtClean="0"/>
              <a:t>2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06453428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8218B8-2F02-4C8A-9CF4-1B7D2D93AC25}" type="slidenum">
              <a:rPr kumimoji="1" lang="ja-JP" altLang="en-US" smtClean="0"/>
              <a:t>3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9448091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/>
          <a:lstStyle/>
          <a:p>
            <a:fld id="{CA74255A-F113-45DA-94FB-B631BFC9C083}" type="datetime1">
              <a:rPr lang="ja-JP" altLang="en-US" smtClean="0">
                <a:solidFill>
                  <a:prstClr val="black"/>
                </a:solidFill>
              </a:rPr>
              <a:pPr/>
              <a:t>2026/3/17</a:t>
            </a:fld>
            <a:endParaRPr lang="ja-JP" altLang="en-US" dirty="0">
              <a:solidFill>
                <a:prstClr val="black"/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ja-JP" altLang="en-US" dirty="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>
          <a:xfrm>
            <a:off x="6614864" y="6165306"/>
            <a:ext cx="2133600" cy="365125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264A0965-6B44-47F5-AA00-73E6DDC2B7EB}" type="slidenum">
              <a:rPr lang="ja-JP" altLang="en-US" smtClean="0">
                <a:solidFill>
                  <a:prstClr val="black"/>
                </a:solidFill>
              </a:rPr>
              <a:pPr/>
              <a:t>‹#›</a:t>
            </a:fld>
            <a:endParaRPr lang="ja-JP" alt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532039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1600202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/>
          <a:lstStyle/>
          <a:p>
            <a:fld id="{448F694A-854A-45D4-8111-D2A788F1CA22}" type="datetime1">
              <a:rPr lang="ja-JP" altLang="en-US" smtClean="0">
                <a:solidFill>
                  <a:prstClr val="black"/>
                </a:solidFill>
              </a:rPr>
              <a:pPr/>
              <a:t>2026/3/17</a:t>
            </a:fld>
            <a:endParaRPr lang="ja-JP" altLang="en-US" dirty="0">
              <a:solidFill>
                <a:prstClr val="black"/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ja-JP" altLang="en-US" dirty="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>
          <a:xfrm>
            <a:off x="6614864" y="6165306"/>
            <a:ext cx="2133600" cy="365125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264A0965-6B44-47F5-AA00-73E6DDC2B7EB}" type="slidenum">
              <a:rPr lang="ja-JP" altLang="en-US" smtClean="0">
                <a:solidFill>
                  <a:prstClr val="black"/>
                </a:solidFill>
              </a:rPr>
              <a:pPr/>
              <a:t>‹#›</a:t>
            </a:fld>
            <a:endParaRPr lang="ja-JP" alt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04328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/>
          <a:lstStyle/>
          <a:p>
            <a:fld id="{B802F10A-55CC-4B1C-879E-FCDE03421F0C}" type="datetime1">
              <a:rPr lang="ja-JP" altLang="en-US" smtClean="0">
                <a:solidFill>
                  <a:prstClr val="black"/>
                </a:solidFill>
              </a:rPr>
              <a:pPr/>
              <a:t>2026/3/17</a:t>
            </a:fld>
            <a:endParaRPr lang="ja-JP" altLang="en-US" dirty="0">
              <a:solidFill>
                <a:prstClr val="black"/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ja-JP" altLang="en-US" dirty="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>
          <a:xfrm>
            <a:off x="6614864" y="6165306"/>
            <a:ext cx="2133600" cy="365125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264A0965-6B44-47F5-AA00-73E6DDC2B7EB}" type="slidenum">
              <a:rPr lang="ja-JP" altLang="en-US" smtClean="0">
                <a:solidFill>
                  <a:prstClr val="black"/>
                </a:solidFill>
              </a:rPr>
              <a:pPr/>
              <a:t>‹#›</a:t>
            </a:fld>
            <a:endParaRPr lang="ja-JP" alt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009760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64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35311444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A74255A-F113-45DA-94FB-B631BFC9C083}" type="datetime1">
              <a:rPr kumimoji="1" lang="ja-JP" altLang="en-US" smtClean="0"/>
              <a:t>2026/3/17</a:t>
            </a:fld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>
          <a:xfrm>
            <a:off x="6614864" y="6165304"/>
            <a:ext cx="2133600" cy="365125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264A0965-6B44-47F5-AA00-73E6DDC2B7EB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38993558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25FEB67-DE9D-4E21-9062-154375045F18}" type="datetime1">
              <a:rPr kumimoji="1" lang="ja-JP" altLang="en-US" smtClean="0"/>
              <a:t>2026/3/17</a:t>
            </a:fld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64A0965-6B44-47F5-AA00-73E6DDC2B7EB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55723634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CCD5B86-41AC-4943-A1BF-B43F14EA9AA2}" type="datetime1">
              <a:rPr kumimoji="1" lang="ja-JP" altLang="en-US" smtClean="0"/>
              <a:t>2026/3/17</a:t>
            </a:fld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>
          <a:xfrm>
            <a:off x="6614864" y="6165304"/>
            <a:ext cx="2133600" cy="365125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264A0965-6B44-47F5-AA00-73E6DDC2B7EB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28333186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AD5665E-5D7B-4B94-8696-C67C6E130BB1}" type="datetime1">
              <a:rPr kumimoji="1" lang="ja-JP" altLang="en-US" smtClean="0"/>
              <a:t>2026/3/17</a:t>
            </a:fld>
            <a:endParaRPr kumimoji="1" lang="ja-JP" altLang="en-US" dirty="0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 dirty="0"/>
          </a:p>
        </p:txBody>
      </p:sp>
      <p:sp>
        <p:nvSpPr>
          <p:cNvPr id="8" name="スライド番号プレースホルダー 6"/>
          <p:cNvSpPr>
            <a:spLocks noGrp="1"/>
          </p:cNvSpPr>
          <p:nvPr>
            <p:ph type="sldNum" sz="quarter" idx="12"/>
          </p:nvPr>
        </p:nvSpPr>
        <p:spPr>
          <a:xfrm>
            <a:off x="6614864" y="6165304"/>
            <a:ext cx="2133600" cy="365125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264A0965-6B44-47F5-AA00-73E6DDC2B7EB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02714879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65DC84A-3FB0-4B47-9A17-4D5C2AC5C7F0}" type="datetime1">
              <a:rPr kumimoji="1" lang="ja-JP" altLang="en-US" smtClean="0"/>
              <a:t>2026/3/17</a:t>
            </a:fld>
            <a:endParaRPr kumimoji="1" lang="ja-JP" altLang="en-US" dirty="0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 dirty="0"/>
          </a:p>
        </p:txBody>
      </p:sp>
      <p:sp>
        <p:nvSpPr>
          <p:cNvPr id="10" name="スライド番号プレースホルダー 6"/>
          <p:cNvSpPr>
            <a:spLocks noGrp="1"/>
          </p:cNvSpPr>
          <p:nvPr>
            <p:ph type="sldNum" sz="quarter" idx="12"/>
          </p:nvPr>
        </p:nvSpPr>
        <p:spPr>
          <a:xfrm>
            <a:off x="6614864" y="6165304"/>
            <a:ext cx="2133600" cy="365125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264A0965-6B44-47F5-AA00-73E6DDC2B7EB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35681429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7776DED-4412-4528-8B97-D6F9F71A9AED}" type="datetime1">
              <a:rPr kumimoji="1" lang="ja-JP" altLang="en-US" smtClean="0"/>
              <a:t>2026/3/17</a:t>
            </a:fld>
            <a:endParaRPr kumimoji="1" lang="ja-JP" altLang="en-US" dirty="0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ー 6"/>
          <p:cNvSpPr>
            <a:spLocks noGrp="1"/>
          </p:cNvSpPr>
          <p:nvPr>
            <p:ph type="sldNum" sz="quarter" idx="12"/>
          </p:nvPr>
        </p:nvSpPr>
        <p:spPr>
          <a:xfrm>
            <a:off x="6614864" y="6165304"/>
            <a:ext cx="2133600" cy="365125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264A0965-6B44-47F5-AA00-73E6DDC2B7EB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67443020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90CCC3A-2AB9-4BFD-A6A8-3AD5A0DF1949}" type="datetime1">
              <a:rPr kumimoji="1" lang="ja-JP" altLang="en-US" smtClean="0"/>
              <a:t>2026/3/17</a:t>
            </a:fld>
            <a:endParaRPr kumimoji="1" lang="ja-JP" altLang="en-US" dirty="0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 dirty="0"/>
          </a:p>
        </p:txBody>
      </p:sp>
      <p:sp>
        <p:nvSpPr>
          <p:cNvPr id="5" name="スライド番号プレースホルダー 6"/>
          <p:cNvSpPr>
            <a:spLocks noGrp="1"/>
          </p:cNvSpPr>
          <p:nvPr>
            <p:ph type="sldNum" sz="quarter" idx="12"/>
          </p:nvPr>
        </p:nvSpPr>
        <p:spPr>
          <a:xfrm>
            <a:off x="6614864" y="6165304"/>
            <a:ext cx="2133600" cy="365125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264A0965-6B44-47F5-AA00-73E6DDC2B7EB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620629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200" y="1600202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/>
          <a:lstStyle/>
          <a:p>
            <a:fld id="{925FEB67-DE9D-4E21-9062-154375045F18}" type="datetime1">
              <a:rPr lang="ja-JP" altLang="en-US" smtClean="0">
                <a:solidFill>
                  <a:prstClr val="black"/>
                </a:solidFill>
              </a:rPr>
              <a:pPr/>
              <a:t>2026/3/17</a:t>
            </a:fld>
            <a:endParaRPr lang="ja-JP" altLang="en-US" dirty="0">
              <a:solidFill>
                <a:prstClr val="black"/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ja-JP" altLang="en-US" dirty="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/>
          <a:lstStyle/>
          <a:p>
            <a:fld id="{264A0965-6B44-47F5-AA00-73E6DDC2B7EB}" type="slidenum">
              <a:rPr lang="ja-JP" altLang="en-US" smtClean="0">
                <a:solidFill>
                  <a:prstClr val="black"/>
                </a:solidFill>
              </a:rPr>
              <a:pPr/>
              <a:t>‹#›</a:t>
            </a:fld>
            <a:endParaRPr lang="ja-JP" alt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1837226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16DE84E-0A7C-462E-96ED-EBFA96B897A2}" type="datetime1">
              <a:rPr kumimoji="1" lang="ja-JP" altLang="en-US" smtClean="0"/>
              <a:t>2026/3/17</a:t>
            </a:fld>
            <a:endParaRPr kumimoji="1" lang="ja-JP" altLang="en-US" dirty="0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 dirty="0"/>
          </a:p>
        </p:txBody>
      </p:sp>
      <p:sp>
        <p:nvSpPr>
          <p:cNvPr id="8" name="スライド番号プレースホルダー 6"/>
          <p:cNvSpPr>
            <a:spLocks noGrp="1"/>
          </p:cNvSpPr>
          <p:nvPr>
            <p:ph type="sldNum" sz="quarter" idx="12"/>
          </p:nvPr>
        </p:nvSpPr>
        <p:spPr>
          <a:xfrm>
            <a:off x="6614864" y="6165304"/>
            <a:ext cx="2133600" cy="365125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264A0965-6B44-47F5-AA00-73E6DDC2B7EB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8616558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 dirty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822AE41-1AF5-49C9-9C97-8F30AC8757B1}" type="datetime1">
              <a:rPr kumimoji="1" lang="ja-JP" altLang="en-US" smtClean="0"/>
              <a:t>2026/3/17</a:t>
            </a:fld>
            <a:endParaRPr kumimoji="1" lang="ja-JP" altLang="en-US" dirty="0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>
          <a:xfrm>
            <a:off x="6614864" y="6165304"/>
            <a:ext cx="2133600" cy="365125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264A0965-6B44-47F5-AA00-73E6DDC2B7EB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75098546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48F694A-854A-45D4-8111-D2A788F1CA22}" type="datetime1">
              <a:rPr kumimoji="1" lang="ja-JP" altLang="en-US" smtClean="0"/>
              <a:t>2026/3/17</a:t>
            </a:fld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>
          <a:xfrm>
            <a:off x="6614864" y="6165304"/>
            <a:ext cx="2133600" cy="365125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264A0965-6B44-47F5-AA00-73E6DDC2B7EB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87991363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802F10A-55CC-4B1C-879E-FCDE03421F0C}" type="datetime1">
              <a:rPr kumimoji="1" lang="ja-JP" altLang="en-US" smtClean="0"/>
              <a:t>2026/3/17</a:t>
            </a:fld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>
          <a:xfrm>
            <a:off x="6614864" y="6165304"/>
            <a:ext cx="2133600" cy="365125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264A0965-6B44-47F5-AA00-73E6DDC2B7EB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1006881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/>
          <a:lstStyle/>
          <a:p>
            <a:fld id="{ACCD5B86-41AC-4943-A1BF-B43F14EA9AA2}" type="datetime1">
              <a:rPr lang="ja-JP" altLang="en-US" smtClean="0">
                <a:solidFill>
                  <a:prstClr val="black"/>
                </a:solidFill>
              </a:rPr>
              <a:pPr/>
              <a:t>2026/3/17</a:t>
            </a:fld>
            <a:endParaRPr lang="ja-JP" altLang="en-US" dirty="0">
              <a:solidFill>
                <a:prstClr val="black"/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ja-JP" altLang="en-US" dirty="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>
          <a:xfrm>
            <a:off x="6614864" y="6165306"/>
            <a:ext cx="2133600" cy="365125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264A0965-6B44-47F5-AA00-73E6DDC2B7EB}" type="slidenum">
              <a:rPr lang="ja-JP" altLang="en-US" smtClean="0">
                <a:solidFill>
                  <a:prstClr val="black"/>
                </a:solidFill>
              </a:rPr>
              <a:pPr/>
              <a:t>‹#›</a:t>
            </a:fld>
            <a:endParaRPr lang="ja-JP" alt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29792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/>
          <a:lstStyle/>
          <a:p>
            <a:fld id="{1AD5665E-5D7B-4B94-8696-C67C6E130BB1}" type="datetime1">
              <a:rPr lang="ja-JP" altLang="en-US" smtClean="0">
                <a:solidFill>
                  <a:prstClr val="black"/>
                </a:solidFill>
              </a:rPr>
              <a:pPr/>
              <a:t>2026/3/17</a:t>
            </a:fld>
            <a:endParaRPr lang="ja-JP" altLang="en-US" dirty="0">
              <a:solidFill>
                <a:prstClr val="black"/>
              </a:solidFill>
            </a:endParaRP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ja-JP" altLang="en-US" dirty="0">
              <a:solidFill>
                <a:prstClr val="black"/>
              </a:solidFill>
            </a:endParaRPr>
          </a:p>
        </p:txBody>
      </p:sp>
      <p:sp>
        <p:nvSpPr>
          <p:cNvPr id="8" name="スライド番号プレースホルダー 6"/>
          <p:cNvSpPr>
            <a:spLocks noGrp="1"/>
          </p:cNvSpPr>
          <p:nvPr>
            <p:ph type="sldNum" sz="quarter" idx="12"/>
          </p:nvPr>
        </p:nvSpPr>
        <p:spPr>
          <a:xfrm>
            <a:off x="6614864" y="6165306"/>
            <a:ext cx="2133600" cy="365125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264A0965-6B44-47F5-AA00-73E6DDC2B7EB}" type="slidenum">
              <a:rPr lang="ja-JP" altLang="en-US" smtClean="0">
                <a:solidFill>
                  <a:prstClr val="black"/>
                </a:solidFill>
              </a:rPr>
              <a:pPr/>
              <a:t>‹#›</a:t>
            </a:fld>
            <a:endParaRPr lang="ja-JP" alt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057151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/>
          <a:lstStyle/>
          <a:p>
            <a:fld id="{B65DC84A-3FB0-4B47-9A17-4D5C2AC5C7F0}" type="datetime1">
              <a:rPr lang="ja-JP" altLang="en-US" smtClean="0">
                <a:solidFill>
                  <a:prstClr val="black"/>
                </a:solidFill>
              </a:rPr>
              <a:pPr/>
              <a:t>2026/3/17</a:t>
            </a:fld>
            <a:endParaRPr lang="ja-JP" altLang="en-US" dirty="0">
              <a:solidFill>
                <a:prstClr val="black"/>
              </a:solidFill>
            </a:endParaRPr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ja-JP" altLang="en-US" dirty="0">
              <a:solidFill>
                <a:prstClr val="black"/>
              </a:solidFill>
            </a:endParaRPr>
          </a:p>
        </p:txBody>
      </p:sp>
      <p:sp>
        <p:nvSpPr>
          <p:cNvPr id="10" name="スライド番号プレースホルダー 6"/>
          <p:cNvSpPr>
            <a:spLocks noGrp="1"/>
          </p:cNvSpPr>
          <p:nvPr>
            <p:ph type="sldNum" sz="quarter" idx="12"/>
          </p:nvPr>
        </p:nvSpPr>
        <p:spPr>
          <a:xfrm>
            <a:off x="6614864" y="6165306"/>
            <a:ext cx="2133600" cy="365125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264A0965-6B44-47F5-AA00-73E6DDC2B7EB}" type="slidenum">
              <a:rPr lang="ja-JP" altLang="en-US" smtClean="0">
                <a:solidFill>
                  <a:prstClr val="black"/>
                </a:solidFill>
              </a:rPr>
              <a:pPr/>
              <a:t>‹#›</a:t>
            </a:fld>
            <a:endParaRPr lang="ja-JP" alt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78085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/>
          <a:lstStyle/>
          <a:p>
            <a:fld id="{67776DED-4412-4528-8B97-D6F9F71A9AED}" type="datetime1">
              <a:rPr lang="ja-JP" altLang="en-US" smtClean="0">
                <a:solidFill>
                  <a:prstClr val="black"/>
                </a:solidFill>
              </a:rPr>
              <a:pPr/>
              <a:t>2026/3/17</a:t>
            </a:fld>
            <a:endParaRPr lang="ja-JP" altLang="en-US" dirty="0">
              <a:solidFill>
                <a:prstClr val="black"/>
              </a:solidFill>
            </a:endParaRPr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ja-JP" altLang="en-US" dirty="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ー 6"/>
          <p:cNvSpPr>
            <a:spLocks noGrp="1"/>
          </p:cNvSpPr>
          <p:nvPr>
            <p:ph type="sldNum" sz="quarter" idx="12"/>
          </p:nvPr>
        </p:nvSpPr>
        <p:spPr>
          <a:xfrm>
            <a:off x="6614864" y="6165306"/>
            <a:ext cx="2133600" cy="365125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264A0965-6B44-47F5-AA00-73E6DDC2B7EB}" type="slidenum">
              <a:rPr lang="ja-JP" altLang="en-US" smtClean="0">
                <a:solidFill>
                  <a:prstClr val="black"/>
                </a:solidFill>
              </a:rPr>
              <a:pPr/>
              <a:t>‹#›</a:t>
            </a:fld>
            <a:endParaRPr lang="ja-JP" alt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40499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/>
          <a:lstStyle/>
          <a:p>
            <a:fld id="{490CCC3A-2AB9-4BFD-A6A8-3AD5A0DF1949}" type="datetime1">
              <a:rPr lang="ja-JP" altLang="en-US" smtClean="0">
                <a:solidFill>
                  <a:prstClr val="black"/>
                </a:solidFill>
              </a:rPr>
              <a:pPr/>
              <a:t>2026/3/17</a:t>
            </a:fld>
            <a:endParaRPr lang="ja-JP" altLang="en-US" dirty="0">
              <a:solidFill>
                <a:prstClr val="black"/>
              </a:solidFill>
            </a:endParaRPr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ja-JP" altLang="en-US" dirty="0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ー 6"/>
          <p:cNvSpPr>
            <a:spLocks noGrp="1"/>
          </p:cNvSpPr>
          <p:nvPr>
            <p:ph type="sldNum" sz="quarter" idx="12"/>
          </p:nvPr>
        </p:nvSpPr>
        <p:spPr>
          <a:xfrm>
            <a:off x="6614864" y="6165306"/>
            <a:ext cx="2133600" cy="365125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264A0965-6B44-47F5-AA00-73E6DDC2B7EB}" type="slidenum">
              <a:rPr lang="ja-JP" altLang="en-US" smtClean="0">
                <a:solidFill>
                  <a:prstClr val="black"/>
                </a:solidFill>
              </a:rPr>
              <a:pPr/>
              <a:t>‹#›</a:t>
            </a:fld>
            <a:endParaRPr lang="ja-JP" alt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688451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1" y="1435102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/>
          <a:lstStyle/>
          <a:p>
            <a:fld id="{E16DE84E-0A7C-462E-96ED-EBFA96B897A2}" type="datetime1">
              <a:rPr lang="ja-JP" altLang="en-US" smtClean="0">
                <a:solidFill>
                  <a:prstClr val="black"/>
                </a:solidFill>
              </a:rPr>
              <a:pPr/>
              <a:t>2026/3/17</a:t>
            </a:fld>
            <a:endParaRPr lang="ja-JP" altLang="en-US" dirty="0">
              <a:solidFill>
                <a:prstClr val="black"/>
              </a:solidFill>
            </a:endParaRP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ja-JP" altLang="en-US" dirty="0">
              <a:solidFill>
                <a:prstClr val="black"/>
              </a:solidFill>
            </a:endParaRPr>
          </a:p>
        </p:txBody>
      </p:sp>
      <p:sp>
        <p:nvSpPr>
          <p:cNvPr id="8" name="スライド番号プレースホルダー 6"/>
          <p:cNvSpPr>
            <a:spLocks noGrp="1"/>
          </p:cNvSpPr>
          <p:nvPr>
            <p:ph type="sldNum" sz="quarter" idx="12"/>
          </p:nvPr>
        </p:nvSpPr>
        <p:spPr>
          <a:xfrm>
            <a:off x="6614864" y="6165306"/>
            <a:ext cx="2133600" cy="365125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264A0965-6B44-47F5-AA00-73E6DDC2B7EB}" type="slidenum">
              <a:rPr lang="ja-JP" altLang="en-US" smtClean="0">
                <a:solidFill>
                  <a:prstClr val="black"/>
                </a:solidFill>
              </a:rPr>
              <a:pPr/>
              <a:t>‹#›</a:t>
            </a:fld>
            <a:endParaRPr lang="ja-JP" alt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790028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 dirty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/>
          <a:lstStyle/>
          <a:p>
            <a:fld id="{F822AE41-1AF5-49C9-9C97-8F30AC8757B1}" type="datetime1">
              <a:rPr lang="ja-JP" altLang="en-US" smtClean="0">
                <a:solidFill>
                  <a:prstClr val="black"/>
                </a:solidFill>
              </a:rPr>
              <a:pPr/>
              <a:t>2026/3/17</a:t>
            </a:fld>
            <a:endParaRPr lang="ja-JP" altLang="en-US" dirty="0">
              <a:solidFill>
                <a:prstClr val="black"/>
              </a:solidFill>
            </a:endParaRP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ja-JP" altLang="en-US" dirty="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>
          <a:xfrm>
            <a:off x="6614864" y="6165306"/>
            <a:ext cx="2133600" cy="365125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264A0965-6B44-47F5-AA00-73E6DDC2B7EB}" type="slidenum">
              <a:rPr lang="ja-JP" altLang="en-US" smtClean="0">
                <a:solidFill>
                  <a:prstClr val="black"/>
                </a:solidFill>
              </a:rPr>
              <a:pPr/>
              <a:t>‹#›</a:t>
            </a:fld>
            <a:endParaRPr lang="ja-JP" alt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299080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図 6" descr="C:\Users\644823\Desktop\無題2.png"/>
          <p:cNvPicPr/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6512" y="0"/>
            <a:ext cx="9180512" cy="6858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3779900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97" r:id="rId1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図 6" descr="C:\Users\644823\Desktop\無題2.png"/>
          <p:cNvPicPr/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6512" y="0"/>
            <a:ext cx="9180512" cy="6858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6016037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9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lIns="0" rIns="0" anchor="b">
            <a:normAutofit/>
          </a:bodyPr>
          <a:lstStyle/>
          <a:p>
            <a:pPr>
              <a:lnSpc>
                <a:spcPct val="90000"/>
              </a:lnSpc>
            </a:pPr>
            <a:r>
              <a:rPr kumimoji="1" lang="ja-JP" altLang="en-US" sz="1700" b="1" kern="1200">
                <a:latin typeface="+mj-lt"/>
                <a:ea typeface="+mj-ea"/>
                <a:cs typeface="+mj-cs"/>
              </a:rPr>
              <a:t>処遇改善加算等</a:t>
            </a:r>
            <a:br>
              <a:rPr kumimoji="1" lang="ja-JP" altLang="en-US" sz="1700" b="1" kern="1200">
                <a:latin typeface="+mj-lt"/>
                <a:ea typeface="+mj-ea"/>
                <a:cs typeface="+mj-cs"/>
              </a:rPr>
            </a:br>
            <a:r>
              <a:rPr kumimoji="1" lang="ja-JP" altLang="en-US" sz="1700" b="1" kern="1200">
                <a:latin typeface="+mj-lt"/>
                <a:ea typeface="+mj-ea"/>
                <a:cs typeface="+mj-cs"/>
              </a:rPr>
              <a:t>計画書・報告書の電子申請方法</a:t>
            </a:r>
          </a:p>
        </p:txBody>
      </p:sp>
      <p:pic>
        <p:nvPicPr>
          <p:cNvPr id="5" name="図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2288" y="729361"/>
            <a:ext cx="5486400" cy="3881628"/>
          </a:xfrm>
          <a:prstGeom prst="rect">
            <a:avLst/>
          </a:prstGeom>
          <a:noFill/>
        </p:spPr>
      </p:pic>
      <p:sp>
        <p:nvSpPr>
          <p:cNvPr id="4" name="テキスト ボックス 3"/>
          <p:cNvSpPr txBox="1"/>
          <p:nvPr/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 rtlCol="0">
            <a:normAutofit/>
          </a:bodyPr>
          <a:lstStyle/>
          <a:p>
            <a:pPr>
              <a:spcBef>
                <a:spcPct val="20000"/>
              </a:spcBef>
            </a:pPr>
            <a:r>
              <a:rPr kumimoji="1" lang="ja-JP" altLang="en-US" sz="1400" kern="1200">
                <a:latin typeface="+mn-lt"/>
                <a:ea typeface="+mn-ea"/>
                <a:cs typeface="+mn-cs"/>
              </a:rPr>
              <a:t>八王子市　福祉部　高齢者いきいき課</a:t>
            </a:r>
          </a:p>
        </p:txBody>
      </p:sp>
      <p:sp>
        <p:nvSpPr>
          <p:cNvPr id="12" name="Slide Number Placeholder 4">
            <a:extLst>
              <a:ext uri="{FF2B5EF4-FFF2-40B4-BE49-F238E27FC236}">
                <a16:creationId xmlns:a16="http://schemas.microsoft.com/office/drawing/2014/main" id="{DC8346D0-CE66-0B51-E0F8-D6C4DB2792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614864" y="6165306"/>
            <a:ext cx="2133600" cy="365125"/>
          </a:xfrm>
        </p:spPr>
        <p:txBody>
          <a:bodyPr/>
          <a:lstStyle/>
          <a:p>
            <a:pPr>
              <a:spcAft>
                <a:spcPts val="600"/>
              </a:spcAft>
            </a:pPr>
            <a:fld id="{264A0965-6B44-47F5-AA00-73E6DDC2B7EB}" type="slidenum">
              <a:rPr lang="ja-JP" altLang="en-US" smtClean="0">
                <a:solidFill>
                  <a:prstClr val="black"/>
                </a:solidFill>
              </a:rPr>
              <a:pPr>
                <a:spcAft>
                  <a:spcPts val="600"/>
                </a:spcAft>
              </a:pPr>
              <a:t>1</a:t>
            </a:fld>
            <a:endParaRPr lang="ja-JP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540028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6E0A197-EADF-C449-28D1-3A67D8F8A4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スライド番号プレースホルダー 2">
            <a:extLst>
              <a:ext uri="{FF2B5EF4-FFF2-40B4-BE49-F238E27FC236}">
                <a16:creationId xmlns:a16="http://schemas.microsoft.com/office/drawing/2014/main" id="{8AC91B32-494C-9928-4596-E024384727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4A0965-6B44-47F5-AA00-73E6DDC2B7EB}" type="slidenum">
              <a:rPr lang="ja-JP" altLang="en-US" smtClean="0">
                <a:solidFill>
                  <a:prstClr val="black"/>
                </a:solidFill>
              </a:rPr>
              <a:pPr/>
              <a:t>10</a:t>
            </a:fld>
            <a:endParaRPr lang="ja-JP" altLang="en-US" dirty="0">
              <a:solidFill>
                <a:prstClr val="black"/>
              </a:solidFill>
            </a:endParaRPr>
          </a:p>
        </p:txBody>
      </p:sp>
      <p:sp>
        <p:nvSpPr>
          <p:cNvPr id="5" name="楕円 4">
            <a:extLst>
              <a:ext uri="{FF2B5EF4-FFF2-40B4-BE49-F238E27FC236}">
                <a16:creationId xmlns:a16="http://schemas.microsoft.com/office/drawing/2014/main" id="{B09E0360-0BBE-914B-5A40-6C11EBE344FB}"/>
              </a:ext>
            </a:extLst>
          </p:cNvPr>
          <p:cNvSpPr/>
          <p:nvPr/>
        </p:nvSpPr>
        <p:spPr>
          <a:xfrm>
            <a:off x="3556532" y="4752974"/>
            <a:ext cx="5191932" cy="1594893"/>
          </a:xfrm>
          <a:prstGeom prst="ellipse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2700000" scaled="1"/>
            <a:tileRect/>
          </a:gra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400" b="1" dirty="0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申請終了後、登録されたメールアドレスに送信完了メールが送信されます。</a:t>
            </a: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340DA152-A435-229B-6A63-7CE1B2EB7353}"/>
              </a:ext>
            </a:extLst>
          </p:cNvPr>
          <p:cNvSpPr txBox="1"/>
          <p:nvPr/>
        </p:nvSpPr>
        <p:spPr>
          <a:xfrm>
            <a:off x="576982" y="368255"/>
            <a:ext cx="817148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3200" b="1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ステップ⑨</a:t>
            </a:r>
            <a:endParaRPr kumimoji="1" lang="ja-JP" altLang="en-US" sz="3200" b="1" dirty="0"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sp>
        <p:nvSpPr>
          <p:cNvPr id="8" name="角丸四角形 5">
            <a:extLst>
              <a:ext uri="{FF2B5EF4-FFF2-40B4-BE49-F238E27FC236}">
                <a16:creationId xmlns:a16="http://schemas.microsoft.com/office/drawing/2014/main" id="{208E0D63-FF85-5DB6-2E77-FB60627ABC0C}"/>
              </a:ext>
            </a:extLst>
          </p:cNvPr>
          <p:cNvSpPr/>
          <p:nvPr/>
        </p:nvSpPr>
        <p:spPr>
          <a:xfrm>
            <a:off x="333873" y="849086"/>
            <a:ext cx="4352427" cy="897891"/>
          </a:xfrm>
          <a:prstGeom prst="round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2700000" scaled="1"/>
            <a:tileRect/>
          </a:gra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b="1" dirty="0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この画面が出たら申請完了です。</a:t>
            </a:r>
            <a:endParaRPr kumimoji="1" lang="en-US" altLang="ja-JP" b="1" dirty="0">
              <a:solidFill>
                <a:schemeClr val="tx1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pic>
        <p:nvPicPr>
          <p:cNvPr id="12" name="図 11" descr="グラフィカル ユーザー インターフェイス, アプリケーション&#10;&#10;自動的に生成された説明">
            <a:extLst>
              <a:ext uri="{FF2B5EF4-FFF2-40B4-BE49-F238E27FC236}">
                <a16:creationId xmlns:a16="http://schemas.microsoft.com/office/drawing/2014/main" id="{B02E3B9F-A4BF-8BB8-50D4-03E8DE3F9E3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0639" y="1880537"/>
            <a:ext cx="7781925" cy="28724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610421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91C637A-ABE5-46BB-1EAD-4F9E6C2E878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番号プレースホルダー 1">
            <a:extLst>
              <a:ext uri="{FF2B5EF4-FFF2-40B4-BE49-F238E27FC236}">
                <a16:creationId xmlns:a16="http://schemas.microsoft.com/office/drawing/2014/main" id="{A949EAF2-1E41-551F-8750-92696EB3CB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614864" y="6193881"/>
            <a:ext cx="2133600" cy="365125"/>
          </a:xfrm>
        </p:spPr>
        <p:txBody>
          <a:bodyPr/>
          <a:lstStyle/>
          <a:p>
            <a:fld id="{264A0965-6B44-47F5-AA00-73E6DDC2B7EB}" type="slidenum">
              <a:rPr lang="ja-JP" altLang="en-US" smtClean="0">
                <a:solidFill>
                  <a:prstClr val="black"/>
                </a:solidFill>
              </a:rPr>
              <a:pPr/>
              <a:t>11</a:t>
            </a:fld>
            <a:endParaRPr lang="ja-JP" altLang="en-US" dirty="0">
              <a:solidFill>
                <a:prstClr val="black"/>
              </a:solidFill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3D16D5F4-2172-EE4B-D8E3-EB7D75CCBFE9}"/>
              </a:ext>
            </a:extLst>
          </p:cNvPr>
          <p:cNvSpPr txBox="1"/>
          <p:nvPr/>
        </p:nvSpPr>
        <p:spPr>
          <a:xfrm>
            <a:off x="576981" y="368255"/>
            <a:ext cx="827174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3200" b="1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※</a:t>
            </a:r>
            <a:r>
              <a:rPr kumimoji="1" lang="ja-JP" altLang="en-US" sz="3200" b="1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加算の対象が「</a:t>
            </a:r>
            <a:r>
              <a:rPr kumimoji="1" lang="en-US" altLang="ja-JP" sz="3200" b="1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2000</a:t>
            </a:r>
            <a:r>
              <a:rPr kumimoji="1" lang="ja-JP" altLang="en-US" sz="3200" b="1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事業所を超える」場</a:t>
            </a:r>
            <a:r>
              <a:rPr lang="ja-JP" altLang="en-US" sz="3200" b="1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合</a:t>
            </a:r>
            <a:endParaRPr kumimoji="1" lang="en-US" altLang="ja-JP" sz="3200" b="1" dirty="0"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pic>
        <p:nvPicPr>
          <p:cNvPr id="9" name="図 8">
            <a:extLst>
              <a:ext uri="{FF2B5EF4-FFF2-40B4-BE49-F238E27FC236}">
                <a16:creationId xmlns:a16="http://schemas.microsoft.com/office/drawing/2014/main" id="{16C8A54C-964E-C657-8B3D-67139EAC995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79712" y="4495174"/>
            <a:ext cx="476316" cy="466790"/>
          </a:xfrm>
          <a:prstGeom prst="rect">
            <a:avLst/>
          </a:prstGeom>
        </p:spPr>
      </p:pic>
      <p:pic>
        <p:nvPicPr>
          <p:cNvPr id="13" name="図 12">
            <a:extLst>
              <a:ext uri="{FF2B5EF4-FFF2-40B4-BE49-F238E27FC236}">
                <a16:creationId xmlns:a16="http://schemas.microsoft.com/office/drawing/2014/main" id="{46853961-3885-FB6C-7D96-77A1D9932B3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39090" y="1794778"/>
            <a:ext cx="768726" cy="753352"/>
          </a:xfrm>
          <a:prstGeom prst="rect">
            <a:avLst/>
          </a:prstGeom>
        </p:spPr>
      </p:pic>
      <p:pic>
        <p:nvPicPr>
          <p:cNvPr id="14" name="図 13">
            <a:extLst>
              <a:ext uri="{FF2B5EF4-FFF2-40B4-BE49-F238E27FC236}">
                <a16:creationId xmlns:a16="http://schemas.microsoft.com/office/drawing/2014/main" id="{473D34A7-E6C3-3B75-A0A3-3BC73557461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29027" y="4579909"/>
            <a:ext cx="476316" cy="466790"/>
          </a:xfrm>
          <a:prstGeom prst="rect">
            <a:avLst/>
          </a:prstGeom>
        </p:spPr>
      </p:pic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D8DA31C0-8CAC-0373-3966-4EF00C0B3A8C}"/>
              </a:ext>
            </a:extLst>
          </p:cNvPr>
          <p:cNvSpPr txBox="1"/>
          <p:nvPr/>
        </p:nvSpPr>
        <p:spPr>
          <a:xfrm>
            <a:off x="576982" y="1069585"/>
            <a:ext cx="817148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b="1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例：法人が</a:t>
            </a:r>
            <a:r>
              <a:rPr kumimoji="1" lang="en-US" altLang="ja-JP" sz="2800" b="1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6000</a:t>
            </a:r>
            <a:r>
              <a:rPr kumimoji="1" lang="ja-JP" altLang="en-US" sz="2800" b="1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事業所を運営している場合</a:t>
            </a:r>
            <a:endParaRPr kumimoji="1" lang="en-US" altLang="ja-JP" sz="2800" b="1" dirty="0"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121D3BCF-14E0-BF3E-8B67-78F49222ADB2}"/>
              </a:ext>
            </a:extLst>
          </p:cNvPr>
          <p:cNvSpPr/>
          <p:nvPr/>
        </p:nvSpPr>
        <p:spPr>
          <a:xfrm>
            <a:off x="540903" y="1010815"/>
            <a:ext cx="8062193" cy="58477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円形吹き出し 3">
            <a:extLst>
              <a:ext uri="{FF2B5EF4-FFF2-40B4-BE49-F238E27FC236}">
                <a16:creationId xmlns:a16="http://schemas.microsoft.com/office/drawing/2014/main" id="{93520619-FD81-1BED-7CBA-D5652224667B}"/>
              </a:ext>
            </a:extLst>
          </p:cNvPr>
          <p:cNvSpPr/>
          <p:nvPr/>
        </p:nvSpPr>
        <p:spPr>
          <a:xfrm>
            <a:off x="5120548" y="1708094"/>
            <a:ext cx="1786465" cy="824925"/>
          </a:xfrm>
          <a:prstGeom prst="wedgeEllipseCallout">
            <a:avLst>
              <a:gd name="adj1" fmla="val -85741"/>
              <a:gd name="adj2" fmla="val 8744"/>
            </a:avLst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2700000" scaled="1"/>
            <a:tileRect/>
          </a:gra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400" b="1" u="sng" dirty="0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最大</a:t>
            </a:r>
            <a:r>
              <a:rPr kumimoji="1" lang="en-US" altLang="ja-JP" sz="1400" b="1" u="sng" dirty="0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2000</a:t>
            </a:r>
            <a:endParaRPr lang="en-US" altLang="ja-JP" sz="1400" b="1" u="sng" dirty="0">
              <a:solidFill>
                <a:schemeClr val="tx1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algn="ctr"/>
            <a:r>
              <a:rPr kumimoji="1" lang="ja-JP" altLang="en-US" sz="1400" b="1" u="sng" dirty="0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事業所しか</a:t>
            </a:r>
            <a:endParaRPr kumimoji="1" lang="en-US" altLang="ja-JP" sz="1400" b="1" u="sng" dirty="0">
              <a:solidFill>
                <a:schemeClr val="tx1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algn="ctr"/>
            <a:r>
              <a:rPr kumimoji="1" lang="ja-JP" altLang="en-US" sz="1400" b="1" u="sng" dirty="0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記載できない</a:t>
            </a:r>
            <a:endParaRPr kumimoji="1" lang="en-US" altLang="ja-JP" sz="1400" b="1" u="sng" dirty="0">
              <a:solidFill>
                <a:schemeClr val="tx1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sp>
        <p:nvSpPr>
          <p:cNvPr id="8" name="矢印: 下 7">
            <a:extLst>
              <a:ext uri="{FF2B5EF4-FFF2-40B4-BE49-F238E27FC236}">
                <a16:creationId xmlns:a16="http://schemas.microsoft.com/office/drawing/2014/main" id="{EB98AB89-2711-4EA1-9CEF-E3B738DC84AE}"/>
              </a:ext>
            </a:extLst>
          </p:cNvPr>
          <p:cNvSpPr/>
          <p:nvPr/>
        </p:nvSpPr>
        <p:spPr>
          <a:xfrm>
            <a:off x="3639090" y="2935529"/>
            <a:ext cx="881245" cy="1076325"/>
          </a:xfrm>
          <a:prstGeom prst="downArrow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solidFill>
                  <a:schemeClr val="tx1"/>
                </a:solidFill>
              </a:rPr>
              <a:t>そこで</a:t>
            </a: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5D63B2BC-B36B-FEAE-3FD1-F4429EFB2740}"/>
              </a:ext>
            </a:extLst>
          </p:cNvPr>
          <p:cNvSpPr txBox="1"/>
          <p:nvPr/>
        </p:nvSpPr>
        <p:spPr>
          <a:xfrm>
            <a:off x="2622288" y="2629153"/>
            <a:ext cx="817148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b="1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計画書</a:t>
            </a:r>
            <a:r>
              <a:rPr kumimoji="1" lang="en-US" altLang="ja-JP" sz="1200" b="1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(</a:t>
            </a:r>
            <a:r>
              <a:rPr kumimoji="1" lang="ja-JP" altLang="en-US" sz="1200" b="1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事業所数</a:t>
            </a:r>
            <a:r>
              <a:rPr kumimoji="1" lang="en-US" altLang="ja-JP" sz="1200" b="1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101</a:t>
            </a:r>
            <a:r>
              <a:rPr kumimoji="1" lang="ja-JP" altLang="en-US" sz="1200" b="1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件以上の法人用）</a:t>
            </a:r>
            <a:endParaRPr kumimoji="1" lang="en-US" altLang="ja-JP" sz="1200" b="1" dirty="0"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pic>
        <p:nvPicPr>
          <p:cNvPr id="11" name="図 10">
            <a:extLst>
              <a:ext uri="{FF2B5EF4-FFF2-40B4-BE49-F238E27FC236}">
                <a16:creationId xmlns:a16="http://schemas.microsoft.com/office/drawing/2014/main" id="{0CC854E0-4C74-F9AB-0C5D-C7962DCF745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09046" y="4495174"/>
            <a:ext cx="476316" cy="466790"/>
          </a:xfrm>
          <a:prstGeom prst="rect">
            <a:avLst/>
          </a:prstGeom>
        </p:spPr>
      </p:pic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620D3F4E-10DB-108E-67D5-AF31AAB9ADCC}"/>
              </a:ext>
            </a:extLst>
          </p:cNvPr>
          <p:cNvSpPr txBox="1"/>
          <p:nvPr/>
        </p:nvSpPr>
        <p:spPr>
          <a:xfrm>
            <a:off x="1197835" y="5224433"/>
            <a:ext cx="224991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b="1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計画書</a:t>
            </a:r>
            <a:r>
              <a:rPr lang="ja-JP" altLang="en-US" sz="1200" b="1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①（</a:t>
            </a:r>
            <a:r>
              <a:rPr lang="en-US" altLang="ja-JP" sz="1200" b="1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1-2000</a:t>
            </a:r>
            <a:r>
              <a:rPr lang="ja-JP" altLang="en-US" sz="1200" b="1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件を記載）</a:t>
            </a:r>
            <a:endParaRPr kumimoji="1" lang="en-US" altLang="ja-JP" sz="1200" b="1" dirty="0"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04FBC85A-CB07-1E61-78E5-D602747994C6}"/>
              </a:ext>
            </a:extLst>
          </p:cNvPr>
          <p:cNvSpPr txBox="1"/>
          <p:nvPr/>
        </p:nvSpPr>
        <p:spPr>
          <a:xfrm>
            <a:off x="3393130" y="5224432"/>
            <a:ext cx="253918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b="1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計画書②</a:t>
            </a:r>
            <a:r>
              <a:rPr lang="ja-JP" altLang="en-US" sz="1200" b="1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（２００１</a:t>
            </a:r>
            <a:r>
              <a:rPr lang="en-US" altLang="ja-JP" sz="1200" b="1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-</a:t>
            </a:r>
            <a:r>
              <a:rPr lang="ja-JP" altLang="en-US" sz="1200" b="1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４０００件を記載）</a:t>
            </a:r>
            <a:endParaRPr kumimoji="1" lang="en-US" altLang="ja-JP" sz="1200" b="1" dirty="0"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2D0CB89D-1C3F-989B-118D-B3B63B6D9669}"/>
              </a:ext>
            </a:extLst>
          </p:cNvPr>
          <p:cNvSpPr txBox="1"/>
          <p:nvPr/>
        </p:nvSpPr>
        <p:spPr>
          <a:xfrm>
            <a:off x="5973886" y="5224432"/>
            <a:ext cx="253918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b="1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計画書</a:t>
            </a:r>
            <a:r>
              <a:rPr lang="ja-JP" altLang="en-US" sz="1200" b="1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③（４００１</a:t>
            </a:r>
            <a:r>
              <a:rPr lang="en-US" altLang="ja-JP" sz="1200" b="1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-</a:t>
            </a:r>
            <a:r>
              <a:rPr lang="ja-JP" altLang="en-US" sz="1200" b="1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６０００件を記載）</a:t>
            </a:r>
            <a:endParaRPr kumimoji="1" lang="en-US" altLang="ja-JP" sz="1200" b="1" dirty="0"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sp>
        <p:nvSpPr>
          <p:cNvPr id="17" name="楕円 16">
            <a:extLst>
              <a:ext uri="{FF2B5EF4-FFF2-40B4-BE49-F238E27FC236}">
                <a16:creationId xmlns:a16="http://schemas.microsoft.com/office/drawing/2014/main" id="{D6099FAA-D03D-F7BC-D63B-1D6A3B4ED6C5}"/>
              </a:ext>
            </a:extLst>
          </p:cNvPr>
          <p:cNvSpPr/>
          <p:nvPr/>
        </p:nvSpPr>
        <p:spPr>
          <a:xfrm>
            <a:off x="587895" y="4327309"/>
            <a:ext cx="8015201" cy="1645194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" name="吹き出し: 四角形 18">
            <a:extLst>
              <a:ext uri="{FF2B5EF4-FFF2-40B4-BE49-F238E27FC236}">
                <a16:creationId xmlns:a16="http://schemas.microsoft.com/office/drawing/2014/main" id="{9EE88F39-C161-AB6D-E299-5AC97D5F0AD7}"/>
              </a:ext>
            </a:extLst>
          </p:cNvPr>
          <p:cNvSpPr/>
          <p:nvPr/>
        </p:nvSpPr>
        <p:spPr>
          <a:xfrm>
            <a:off x="5248275" y="2906152"/>
            <a:ext cx="3190875" cy="1275323"/>
          </a:xfrm>
          <a:prstGeom prst="wedgeRectCallou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b="1" dirty="0">
                <a:solidFill>
                  <a:schemeClr val="tx1"/>
                </a:solidFill>
              </a:rPr>
              <a:t>・ファイルを</a:t>
            </a:r>
            <a:r>
              <a:rPr lang="en-US" altLang="ja-JP" b="1" dirty="0">
                <a:solidFill>
                  <a:schemeClr val="tx1"/>
                </a:solidFill>
              </a:rPr>
              <a:t>3</a:t>
            </a:r>
            <a:r>
              <a:rPr lang="ja-JP" altLang="en-US" b="1" dirty="0">
                <a:solidFill>
                  <a:schemeClr val="tx1"/>
                </a:solidFill>
              </a:rPr>
              <a:t>つ作成</a:t>
            </a:r>
            <a:endParaRPr lang="en-US" altLang="ja-JP" b="1" dirty="0">
              <a:solidFill>
                <a:schemeClr val="tx1"/>
              </a:solidFill>
            </a:endParaRPr>
          </a:p>
          <a:p>
            <a:r>
              <a:rPr kumimoji="1" lang="en-US" altLang="ja-JP" b="1" dirty="0">
                <a:solidFill>
                  <a:schemeClr val="tx1"/>
                </a:solidFill>
              </a:rPr>
              <a:t>(2000</a:t>
            </a:r>
            <a:r>
              <a:rPr lang="ja-JP" altLang="en-US" b="1" dirty="0">
                <a:solidFill>
                  <a:schemeClr val="tx1"/>
                </a:solidFill>
              </a:rPr>
              <a:t>事業所</a:t>
            </a:r>
            <a:r>
              <a:rPr kumimoji="1" lang="ja-JP" altLang="en-US" b="1" dirty="0">
                <a:solidFill>
                  <a:schemeClr val="tx1"/>
                </a:solidFill>
              </a:rPr>
              <a:t>ごとに分ける）</a:t>
            </a:r>
            <a:endParaRPr kumimoji="1" lang="en-US" altLang="ja-JP" b="1" dirty="0">
              <a:solidFill>
                <a:schemeClr val="tx1"/>
              </a:solidFill>
            </a:endParaRPr>
          </a:p>
          <a:p>
            <a:r>
              <a:rPr lang="ja-JP" altLang="en-US" b="1" dirty="0">
                <a:solidFill>
                  <a:schemeClr val="tx1"/>
                </a:solidFill>
              </a:rPr>
              <a:t>・作成したファイルを</a:t>
            </a:r>
            <a:r>
              <a:rPr lang="ja-JP" altLang="en-US" u="sng" dirty="0">
                <a:solidFill>
                  <a:srgbClr val="FF0000"/>
                </a:solidFill>
              </a:rPr>
              <a:t>すべて</a:t>
            </a:r>
            <a:r>
              <a:rPr lang="ja-JP" altLang="en-US" b="1" dirty="0">
                <a:solidFill>
                  <a:schemeClr val="tx1"/>
                </a:solidFill>
              </a:rPr>
              <a:t>八王子市に提出！</a:t>
            </a:r>
            <a:endParaRPr lang="en-US" altLang="ja-JP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522326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155E5F5-265F-6BA5-D02B-D5EA5CB9915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図 3">
            <a:extLst>
              <a:ext uri="{FF2B5EF4-FFF2-40B4-BE49-F238E27FC236}">
                <a16:creationId xmlns:a16="http://schemas.microsoft.com/office/drawing/2014/main" id="{0F77EC36-1C1C-D007-EFF2-264865BEE66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9573" y="2666893"/>
            <a:ext cx="7544853" cy="1524213"/>
          </a:xfrm>
          <a:prstGeom prst="rect">
            <a:avLst/>
          </a:prstGeom>
        </p:spPr>
      </p:pic>
      <p:sp>
        <p:nvSpPr>
          <p:cNvPr id="2" name="スライド番号プレースホルダー 1">
            <a:extLst>
              <a:ext uri="{FF2B5EF4-FFF2-40B4-BE49-F238E27FC236}">
                <a16:creationId xmlns:a16="http://schemas.microsoft.com/office/drawing/2014/main" id="{2325F9BE-8B12-5236-E83A-6175DEA0B3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4A0965-6B44-47F5-AA00-73E6DDC2B7EB}" type="slidenum">
              <a:rPr lang="ja-JP" altLang="en-US" smtClean="0">
                <a:solidFill>
                  <a:prstClr val="black"/>
                </a:solidFill>
              </a:rPr>
              <a:pPr/>
              <a:t>2</a:t>
            </a:fld>
            <a:endParaRPr lang="ja-JP" altLang="en-US" dirty="0">
              <a:solidFill>
                <a:prstClr val="black"/>
              </a:solidFill>
            </a:endParaRP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FE85D1FF-1B4C-7AF3-2F9E-41F7E68B04BA}"/>
              </a:ext>
            </a:extLst>
          </p:cNvPr>
          <p:cNvSpPr txBox="1"/>
          <p:nvPr/>
        </p:nvSpPr>
        <p:spPr>
          <a:xfrm>
            <a:off x="576982" y="368255"/>
            <a:ext cx="817148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3200" b="1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ステップ①</a:t>
            </a:r>
            <a:endParaRPr kumimoji="1" lang="ja-JP" altLang="en-US" sz="3200" b="1" dirty="0"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sp>
        <p:nvSpPr>
          <p:cNvPr id="12" name="角丸四角形 11">
            <a:extLst>
              <a:ext uri="{FF2B5EF4-FFF2-40B4-BE49-F238E27FC236}">
                <a16:creationId xmlns:a16="http://schemas.microsoft.com/office/drawing/2014/main" id="{CA2C4CE9-C525-49A4-B931-088D9B360123}"/>
              </a:ext>
            </a:extLst>
          </p:cNvPr>
          <p:cNvSpPr/>
          <p:nvPr/>
        </p:nvSpPr>
        <p:spPr>
          <a:xfrm>
            <a:off x="1291175" y="3669271"/>
            <a:ext cx="5931354" cy="277364"/>
          </a:xfrm>
          <a:prstGeom prst="roundRect">
            <a:avLst/>
          </a:prstGeom>
          <a:noFill/>
          <a:ln w="5715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左矢印 13">
            <a:extLst>
              <a:ext uri="{FF2B5EF4-FFF2-40B4-BE49-F238E27FC236}">
                <a16:creationId xmlns:a16="http://schemas.microsoft.com/office/drawing/2014/main" id="{4BA4B69B-E75C-D740-4631-5B0FD81CCA3F}"/>
              </a:ext>
            </a:extLst>
          </p:cNvPr>
          <p:cNvSpPr/>
          <p:nvPr/>
        </p:nvSpPr>
        <p:spPr>
          <a:xfrm>
            <a:off x="7222529" y="3275630"/>
            <a:ext cx="1585664" cy="1064646"/>
          </a:xfrm>
          <a:prstGeom prst="leftArrow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000" b="1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ここを</a:t>
            </a:r>
            <a:endParaRPr kumimoji="1" lang="en-US" altLang="ja-JP" sz="2000" b="1" dirty="0"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algn="ctr"/>
            <a:r>
              <a:rPr kumimoji="1" lang="ja-JP" altLang="en-US" sz="2000" b="1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クリック</a:t>
            </a:r>
          </a:p>
        </p:txBody>
      </p:sp>
      <p:sp>
        <p:nvSpPr>
          <p:cNvPr id="11" name="角丸四角形 4">
            <a:extLst>
              <a:ext uri="{FF2B5EF4-FFF2-40B4-BE49-F238E27FC236}">
                <a16:creationId xmlns:a16="http://schemas.microsoft.com/office/drawing/2014/main" id="{C31D2A26-EB73-041A-1882-F2C45BBAA1F7}"/>
              </a:ext>
            </a:extLst>
          </p:cNvPr>
          <p:cNvSpPr/>
          <p:nvPr/>
        </p:nvSpPr>
        <p:spPr>
          <a:xfrm>
            <a:off x="493195" y="857250"/>
            <a:ext cx="3183455" cy="478780"/>
          </a:xfrm>
          <a:prstGeom prst="round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2700000" scaled="1"/>
            <a:tileRect/>
          </a:gra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000" b="1" dirty="0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八王子市ホームページ</a:t>
            </a:r>
            <a:endParaRPr kumimoji="1" lang="en-US" altLang="ja-JP" sz="2000" b="1" dirty="0">
              <a:solidFill>
                <a:schemeClr val="tx1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6143607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図 3">
            <a:extLst>
              <a:ext uri="{FF2B5EF4-FFF2-40B4-BE49-F238E27FC236}">
                <a16:creationId xmlns:a16="http://schemas.microsoft.com/office/drawing/2014/main" id="{47B6DEDF-A694-56A6-AB47-74F4DF9E0D5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8457" y="1097914"/>
            <a:ext cx="7707086" cy="5067392"/>
          </a:xfrm>
          <a:prstGeom prst="rect">
            <a:avLst/>
          </a:prstGeom>
        </p:spPr>
      </p:pic>
      <p:sp>
        <p:nvSpPr>
          <p:cNvPr id="2" name="スライド番号プレースホルダー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4A0965-6B44-47F5-AA00-73E6DDC2B7EB}" type="slidenum">
              <a:rPr lang="ja-JP" altLang="en-US" smtClean="0">
                <a:solidFill>
                  <a:prstClr val="black"/>
                </a:solidFill>
              </a:rPr>
              <a:pPr/>
              <a:t>3</a:t>
            </a:fld>
            <a:endParaRPr lang="ja-JP" altLang="en-US" dirty="0">
              <a:solidFill>
                <a:prstClr val="black"/>
              </a:solidFill>
            </a:endParaRPr>
          </a:p>
        </p:txBody>
      </p:sp>
      <p:sp>
        <p:nvSpPr>
          <p:cNvPr id="9" name="テキスト ボックス 8"/>
          <p:cNvSpPr txBox="1"/>
          <p:nvPr/>
        </p:nvSpPr>
        <p:spPr>
          <a:xfrm>
            <a:off x="576982" y="368255"/>
            <a:ext cx="817148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3200" b="1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ステップ②</a:t>
            </a:r>
            <a:endParaRPr kumimoji="1" lang="ja-JP" altLang="en-US" sz="3200" b="1" dirty="0"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sp>
        <p:nvSpPr>
          <p:cNvPr id="21" name="角丸四角形 4">
            <a:extLst>
              <a:ext uri="{FF2B5EF4-FFF2-40B4-BE49-F238E27FC236}">
                <a16:creationId xmlns:a16="http://schemas.microsoft.com/office/drawing/2014/main" id="{A4C453EC-448B-A120-BA43-81834E23D4F6}"/>
              </a:ext>
            </a:extLst>
          </p:cNvPr>
          <p:cNvSpPr/>
          <p:nvPr/>
        </p:nvSpPr>
        <p:spPr>
          <a:xfrm>
            <a:off x="5493820" y="686909"/>
            <a:ext cx="3254644" cy="1332853"/>
          </a:xfrm>
          <a:prstGeom prst="round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2700000" scaled="1"/>
            <a:tileRect/>
          </a:gra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000" b="1" dirty="0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法人情報を入力</a:t>
            </a:r>
          </a:p>
        </p:txBody>
      </p:sp>
    </p:spTree>
    <p:extLst>
      <p:ext uri="{BB962C8B-B14F-4D97-AF65-F5344CB8AC3E}">
        <p14:creationId xmlns:p14="http://schemas.microsoft.com/office/powerpoint/2010/main" val="17117398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図 21" descr="グラフィカル ユーザー インターフェイス, テキスト, アプリケーション&#10;&#10;自動的に生成された説明">
            <a:extLst>
              <a:ext uri="{FF2B5EF4-FFF2-40B4-BE49-F238E27FC236}">
                <a16:creationId xmlns:a16="http://schemas.microsoft.com/office/drawing/2014/main" id="{11B9D172-A61B-64EE-9544-6A401C0C8FC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1118" y="2460152"/>
            <a:ext cx="8481764" cy="2123878"/>
          </a:xfrm>
          <a:prstGeom prst="rect">
            <a:avLst/>
          </a:prstGeom>
        </p:spPr>
      </p:pic>
      <p:sp>
        <p:nvSpPr>
          <p:cNvPr id="2" name="スライド番号プレースホルダー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4A0965-6B44-47F5-AA00-73E6DDC2B7EB}" type="slidenum">
              <a:rPr lang="ja-JP" altLang="en-US" smtClean="0">
                <a:solidFill>
                  <a:prstClr val="black"/>
                </a:solidFill>
              </a:rPr>
              <a:pPr/>
              <a:t>4</a:t>
            </a:fld>
            <a:endParaRPr lang="ja-JP" altLang="en-US" dirty="0">
              <a:solidFill>
                <a:prstClr val="black"/>
              </a:solidFill>
            </a:endParaRPr>
          </a:p>
        </p:txBody>
      </p:sp>
      <p:sp>
        <p:nvSpPr>
          <p:cNvPr id="4" name="円形吹き出し 3"/>
          <p:cNvSpPr/>
          <p:nvPr/>
        </p:nvSpPr>
        <p:spPr>
          <a:xfrm>
            <a:off x="5719011" y="436689"/>
            <a:ext cx="3029454" cy="1563562"/>
          </a:xfrm>
          <a:prstGeom prst="wedgeEllipseCallout">
            <a:avLst>
              <a:gd name="adj1" fmla="val -40138"/>
              <a:gd name="adj2" fmla="val 60063"/>
            </a:avLst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2700000" scaled="1"/>
            <a:tileRect/>
          </a:gra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b="1" u="sng" dirty="0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八王子市が指定権者の事業者情報を入力！</a:t>
            </a:r>
            <a:endParaRPr kumimoji="1" lang="en-US" altLang="ja-JP" b="1" u="sng" dirty="0">
              <a:solidFill>
                <a:schemeClr val="tx1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576982" y="327569"/>
            <a:ext cx="817148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3200" b="1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ステップ③</a:t>
            </a:r>
            <a:endParaRPr kumimoji="1" lang="ja-JP" altLang="en-US" sz="3200" b="1" dirty="0"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sp>
        <p:nvSpPr>
          <p:cNvPr id="11" name="左矢印 4">
            <a:extLst>
              <a:ext uri="{FF2B5EF4-FFF2-40B4-BE49-F238E27FC236}">
                <a16:creationId xmlns:a16="http://schemas.microsoft.com/office/drawing/2014/main" id="{94E30EBC-D418-7BD3-72A8-EA50482DA223}"/>
              </a:ext>
            </a:extLst>
          </p:cNvPr>
          <p:cNvSpPr/>
          <p:nvPr/>
        </p:nvSpPr>
        <p:spPr>
          <a:xfrm>
            <a:off x="5526929" y="4069243"/>
            <a:ext cx="2597896" cy="744725"/>
          </a:xfrm>
          <a:prstGeom prst="lef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400" b="1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まず、</a:t>
            </a:r>
            <a:r>
              <a:rPr kumimoji="1" lang="ja-JP" altLang="en-US" sz="1400" b="1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ここをクリック</a:t>
            </a:r>
          </a:p>
        </p:txBody>
      </p:sp>
      <p:sp>
        <p:nvSpPr>
          <p:cNvPr id="12" name="楕円 11">
            <a:extLst>
              <a:ext uri="{FF2B5EF4-FFF2-40B4-BE49-F238E27FC236}">
                <a16:creationId xmlns:a16="http://schemas.microsoft.com/office/drawing/2014/main" id="{148E5938-6E4A-6532-6970-33041285B100}"/>
              </a:ext>
            </a:extLst>
          </p:cNvPr>
          <p:cNvSpPr/>
          <p:nvPr/>
        </p:nvSpPr>
        <p:spPr>
          <a:xfrm>
            <a:off x="3750351" y="4029463"/>
            <a:ext cx="1643298" cy="693992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741731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51CD793-9D2E-ED55-B9B3-56EDF41B11E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 descr="グラフィカル ユーザー インターフェイス, テキスト, アプリケーション&#10;&#10;自動的に生成された説明">
            <a:extLst>
              <a:ext uri="{FF2B5EF4-FFF2-40B4-BE49-F238E27FC236}">
                <a16:creationId xmlns:a16="http://schemas.microsoft.com/office/drawing/2014/main" id="{0A72C069-11DA-15AB-BFA9-184FD38AA51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7676" y="2362200"/>
            <a:ext cx="8113931" cy="2581275"/>
          </a:xfrm>
          <a:prstGeom prst="rect">
            <a:avLst/>
          </a:prstGeom>
        </p:spPr>
      </p:pic>
      <p:sp>
        <p:nvSpPr>
          <p:cNvPr id="2" name="スライド番号プレースホルダー 1">
            <a:extLst>
              <a:ext uri="{FF2B5EF4-FFF2-40B4-BE49-F238E27FC236}">
                <a16:creationId xmlns:a16="http://schemas.microsoft.com/office/drawing/2014/main" id="{D1382AAB-2739-DFC4-CB5B-030F18D64C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4A0965-6B44-47F5-AA00-73E6DDC2B7EB}" type="slidenum">
              <a:rPr lang="ja-JP" altLang="en-US" smtClean="0">
                <a:solidFill>
                  <a:prstClr val="black"/>
                </a:solidFill>
              </a:rPr>
              <a:pPr/>
              <a:t>5</a:t>
            </a:fld>
            <a:endParaRPr lang="ja-JP" altLang="en-US" dirty="0">
              <a:solidFill>
                <a:prstClr val="black"/>
              </a:solidFill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A5284BAC-2B98-CA19-9BFA-4B840794066D}"/>
              </a:ext>
            </a:extLst>
          </p:cNvPr>
          <p:cNvSpPr txBox="1"/>
          <p:nvPr/>
        </p:nvSpPr>
        <p:spPr>
          <a:xfrm>
            <a:off x="576982" y="327569"/>
            <a:ext cx="817148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3200" b="1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ステップ④</a:t>
            </a:r>
            <a:endParaRPr kumimoji="1" lang="ja-JP" altLang="en-US" sz="3200" b="1" dirty="0"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7D8D8E5-A0C2-AB91-CF3A-220D39F5800F}"/>
              </a:ext>
            </a:extLst>
          </p:cNvPr>
          <p:cNvSpPr/>
          <p:nvPr/>
        </p:nvSpPr>
        <p:spPr>
          <a:xfrm>
            <a:off x="485775" y="3657600"/>
            <a:ext cx="7591425" cy="12954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円形吹き出し 4">
            <a:extLst>
              <a:ext uri="{FF2B5EF4-FFF2-40B4-BE49-F238E27FC236}">
                <a16:creationId xmlns:a16="http://schemas.microsoft.com/office/drawing/2014/main" id="{315AC399-DBE8-1D2E-0DA2-4E6E92ED776E}"/>
              </a:ext>
            </a:extLst>
          </p:cNvPr>
          <p:cNvSpPr/>
          <p:nvPr/>
        </p:nvSpPr>
        <p:spPr>
          <a:xfrm>
            <a:off x="1291947" y="5305424"/>
            <a:ext cx="5442228" cy="1115887"/>
          </a:xfrm>
          <a:prstGeom prst="wedgeEllipseCallout">
            <a:avLst>
              <a:gd name="adj1" fmla="val 27432"/>
              <a:gd name="adj2" fmla="val -78371"/>
            </a:avLst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2700000" scaled="1"/>
            <a:tileRect/>
          </a:gra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400" b="1" dirty="0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入力欄が表示されるので、</a:t>
            </a:r>
            <a:endParaRPr kumimoji="1" lang="en-US" altLang="ja-JP" sz="2400" b="1" dirty="0">
              <a:solidFill>
                <a:schemeClr val="tx1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algn="ctr"/>
            <a:r>
              <a:rPr lang="ja-JP" altLang="en-US" sz="2400" b="1" dirty="0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事業者情報を入力！</a:t>
            </a:r>
            <a:endParaRPr kumimoji="1" lang="en-US" altLang="ja-JP" sz="2400" b="1" dirty="0">
              <a:solidFill>
                <a:schemeClr val="tx1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sp>
        <p:nvSpPr>
          <p:cNvPr id="9" name="円形吹き出し 3">
            <a:extLst>
              <a:ext uri="{FF2B5EF4-FFF2-40B4-BE49-F238E27FC236}">
                <a16:creationId xmlns:a16="http://schemas.microsoft.com/office/drawing/2014/main" id="{F0F248DD-BA1C-1DBA-DF96-7697B8A57615}"/>
              </a:ext>
            </a:extLst>
          </p:cNvPr>
          <p:cNvSpPr/>
          <p:nvPr/>
        </p:nvSpPr>
        <p:spPr>
          <a:xfrm>
            <a:off x="5719011" y="436689"/>
            <a:ext cx="3029454" cy="1563562"/>
          </a:xfrm>
          <a:prstGeom prst="wedgeEllipseCallout">
            <a:avLst>
              <a:gd name="adj1" fmla="val -40138"/>
              <a:gd name="adj2" fmla="val 60063"/>
            </a:avLst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2700000" scaled="1"/>
            <a:tileRect/>
          </a:gra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b="1" u="sng" dirty="0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八王子市が指定権者の事業者情報を入力！</a:t>
            </a:r>
            <a:endParaRPr kumimoji="1" lang="en-US" altLang="ja-JP" b="1" u="sng" dirty="0">
              <a:solidFill>
                <a:schemeClr val="tx1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043953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FAA469E-F5F6-867B-77B7-C9B0ADE2FB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図 10" descr="グラフィカル ユーザー インターフェイス, テキスト, アプリケーション, チャットまたはテキスト メッセージ&#10;&#10;自動的に生成された説明">
            <a:extLst>
              <a:ext uri="{FF2B5EF4-FFF2-40B4-BE49-F238E27FC236}">
                <a16:creationId xmlns:a16="http://schemas.microsoft.com/office/drawing/2014/main" id="{3F99FF64-3CF8-0A23-45A3-981404A3FBA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3024" y="2348705"/>
            <a:ext cx="8457952" cy="2714625"/>
          </a:xfrm>
          <a:prstGeom prst="rect">
            <a:avLst/>
          </a:prstGeom>
        </p:spPr>
      </p:pic>
      <p:sp>
        <p:nvSpPr>
          <p:cNvPr id="2" name="スライド番号プレースホルダー 1">
            <a:extLst>
              <a:ext uri="{FF2B5EF4-FFF2-40B4-BE49-F238E27FC236}">
                <a16:creationId xmlns:a16="http://schemas.microsoft.com/office/drawing/2014/main" id="{C4DD4ED9-5219-77C6-7A96-D5FCD5BA43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4A0965-6B44-47F5-AA00-73E6DDC2B7EB}" type="slidenum">
              <a:rPr lang="ja-JP" altLang="en-US" smtClean="0">
                <a:solidFill>
                  <a:prstClr val="black"/>
                </a:solidFill>
              </a:rPr>
              <a:pPr/>
              <a:t>6</a:t>
            </a:fld>
            <a:endParaRPr lang="ja-JP" altLang="en-US" dirty="0">
              <a:solidFill>
                <a:prstClr val="black"/>
              </a:solidFill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104E3153-E4F4-9C07-53BE-96BF5747135F}"/>
              </a:ext>
            </a:extLst>
          </p:cNvPr>
          <p:cNvSpPr txBox="1"/>
          <p:nvPr/>
        </p:nvSpPr>
        <p:spPr>
          <a:xfrm>
            <a:off x="576982" y="327569"/>
            <a:ext cx="817148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3200" b="1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ステップ⑤</a:t>
            </a:r>
            <a:endParaRPr kumimoji="1" lang="ja-JP" altLang="en-US" sz="3200" b="1" dirty="0"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B2493672-3A64-9518-600F-8F60E669F676}"/>
              </a:ext>
            </a:extLst>
          </p:cNvPr>
          <p:cNvSpPr/>
          <p:nvPr/>
        </p:nvSpPr>
        <p:spPr>
          <a:xfrm>
            <a:off x="457200" y="3763082"/>
            <a:ext cx="7762875" cy="4572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" name="左矢印 4">
            <a:extLst>
              <a:ext uri="{FF2B5EF4-FFF2-40B4-BE49-F238E27FC236}">
                <a16:creationId xmlns:a16="http://schemas.microsoft.com/office/drawing/2014/main" id="{B0C593B7-0077-C557-2FE3-6FEFFE8216F5}"/>
              </a:ext>
            </a:extLst>
          </p:cNvPr>
          <p:cNvSpPr/>
          <p:nvPr/>
        </p:nvSpPr>
        <p:spPr>
          <a:xfrm>
            <a:off x="5726891" y="4295775"/>
            <a:ext cx="2752724" cy="1022638"/>
          </a:xfrm>
          <a:prstGeom prst="lef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600" b="1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(2</a:t>
            </a:r>
            <a:r>
              <a:rPr kumimoji="1" lang="ja-JP" altLang="en-US" sz="1600" b="1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事業所目がある場合）</a:t>
            </a:r>
            <a:endParaRPr kumimoji="1" lang="en-US" altLang="ja-JP" sz="1600" b="1" dirty="0"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algn="ctr"/>
            <a:r>
              <a:rPr kumimoji="1" lang="ja-JP" altLang="en-US" sz="1600" b="1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再度、ここをクリック</a:t>
            </a:r>
          </a:p>
        </p:txBody>
      </p:sp>
      <p:sp>
        <p:nvSpPr>
          <p:cNvPr id="16" name="円形吹き出し 3">
            <a:extLst>
              <a:ext uri="{FF2B5EF4-FFF2-40B4-BE49-F238E27FC236}">
                <a16:creationId xmlns:a16="http://schemas.microsoft.com/office/drawing/2014/main" id="{CF60F3CA-C0AD-C47D-DF70-CBE4500247E1}"/>
              </a:ext>
            </a:extLst>
          </p:cNvPr>
          <p:cNvSpPr/>
          <p:nvPr/>
        </p:nvSpPr>
        <p:spPr>
          <a:xfrm>
            <a:off x="5105400" y="619956"/>
            <a:ext cx="3643064" cy="1563562"/>
          </a:xfrm>
          <a:prstGeom prst="wedgeEllipseCallout">
            <a:avLst>
              <a:gd name="adj1" fmla="val 21827"/>
              <a:gd name="adj2" fmla="val 134384"/>
            </a:avLst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2700000" scaled="1"/>
            <a:tileRect/>
          </a:gra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b="1" u="sng" dirty="0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(</a:t>
            </a:r>
            <a:r>
              <a:rPr kumimoji="1" lang="ja-JP" altLang="en-US" b="1" u="sng" dirty="0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ステップ④）</a:t>
            </a:r>
            <a:endParaRPr kumimoji="1" lang="en-US" altLang="ja-JP" b="1" u="sng" dirty="0">
              <a:solidFill>
                <a:schemeClr val="tx1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algn="ctr"/>
            <a:r>
              <a:rPr kumimoji="1" lang="en-US" altLang="ja-JP" b="1" u="sng" dirty="0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1</a:t>
            </a:r>
            <a:r>
              <a:rPr kumimoji="1" lang="ja-JP" altLang="en-US" b="1" u="sng" dirty="0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事業所目を入力後・・・</a:t>
            </a:r>
            <a:endParaRPr kumimoji="1" lang="en-US" altLang="ja-JP" b="1" u="sng" dirty="0">
              <a:solidFill>
                <a:schemeClr val="tx1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sp>
        <p:nvSpPr>
          <p:cNvPr id="17" name="楕円 16">
            <a:extLst>
              <a:ext uri="{FF2B5EF4-FFF2-40B4-BE49-F238E27FC236}">
                <a16:creationId xmlns:a16="http://schemas.microsoft.com/office/drawing/2014/main" id="{1E24C5A1-A545-5995-3B8E-1C106258F6EB}"/>
              </a:ext>
            </a:extLst>
          </p:cNvPr>
          <p:cNvSpPr/>
          <p:nvPr/>
        </p:nvSpPr>
        <p:spPr>
          <a:xfrm>
            <a:off x="4150268" y="4533939"/>
            <a:ext cx="1528998" cy="658855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441336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9D1CB3E-07F1-3615-755F-A337E1EAE2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図 3" descr="グラフィカル ユーザー インターフェイス, テキスト&#10;&#10;自動的に生成された説明">
            <a:extLst>
              <a:ext uri="{FF2B5EF4-FFF2-40B4-BE49-F238E27FC236}">
                <a16:creationId xmlns:a16="http://schemas.microsoft.com/office/drawing/2014/main" id="{F2680817-324E-28D4-DF41-E00135EC99E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6254" y="1944771"/>
            <a:ext cx="8171483" cy="2817107"/>
          </a:xfrm>
          <a:prstGeom prst="rect">
            <a:avLst/>
          </a:prstGeom>
        </p:spPr>
      </p:pic>
      <p:sp>
        <p:nvSpPr>
          <p:cNvPr id="2" name="スライド番号プレースホルダー 1">
            <a:extLst>
              <a:ext uri="{FF2B5EF4-FFF2-40B4-BE49-F238E27FC236}">
                <a16:creationId xmlns:a16="http://schemas.microsoft.com/office/drawing/2014/main" id="{CAE33162-3059-1A98-7238-20B329D1A0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4A0965-6B44-47F5-AA00-73E6DDC2B7EB}" type="slidenum">
              <a:rPr lang="ja-JP" altLang="en-US" smtClean="0">
                <a:solidFill>
                  <a:prstClr val="black"/>
                </a:solidFill>
              </a:rPr>
              <a:pPr/>
              <a:t>7</a:t>
            </a:fld>
            <a:endParaRPr lang="ja-JP" altLang="en-US" dirty="0">
              <a:solidFill>
                <a:prstClr val="black"/>
              </a:solidFill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35F33A0F-3A30-8B79-7052-E42B83148A6D}"/>
              </a:ext>
            </a:extLst>
          </p:cNvPr>
          <p:cNvSpPr txBox="1"/>
          <p:nvPr/>
        </p:nvSpPr>
        <p:spPr>
          <a:xfrm>
            <a:off x="576982" y="327569"/>
            <a:ext cx="817148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3200" b="1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ステップ⑥</a:t>
            </a:r>
            <a:endParaRPr kumimoji="1" lang="ja-JP" altLang="en-US" sz="3200" b="1" dirty="0"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E6CFD074-36D8-CA95-457F-358EF6EFE96A}"/>
              </a:ext>
            </a:extLst>
          </p:cNvPr>
          <p:cNvSpPr/>
          <p:nvPr/>
        </p:nvSpPr>
        <p:spPr>
          <a:xfrm>
            <a:off x="460547" y="3680069"/>
            <a:ext cx="8042896" cy="567458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円形吹き出し 3">
            <a:extLst>
              <a:ext uri="{FF2B5EF4-FFF2-40B4-BE49-F238E27FC236}">
                <a16:creationId xmlns:a16="http://schemas.microsoft.com/office/drawing/2014/main" id="{51C30ABC-9261-F217-823B-E0FDD26EC9EE}"/>
              </a:ext>
            </a:extLst>
          </p:cNvPr>
          <p:cNvSpPr/>
          <p:nvPr/>
        </p:nvSpPr>
        <p:spPr>
          <a:xfrm>
            <a:off x="4810125" y="1314450"/>
            <a:ext cx="3937621" cy="1680753"/>
          </a:xfrm>
          <a:prstGeom prst="wedgeEllipseCallout">
            <a:avLst>
              <a:gd name="adj1" fmla="val 20235"/>
              <a:gd name="adj2" fmla="val 84068"/>
            </a:avLst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2700000" scaled="1"/>
            <a:tileRect/>
          </a:gra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b="1" u="sng" dirty="0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入力欄が追加されるので、</a:t>
            </a:r>
            <a:endParaRPr kumimoji="1" lang="en-US" altLang="ja-JP" b="1" u="sng" dirty="0">
              <a:solidFill>
                <a:schemeClr val="tx1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algn="ctr"/>
            <a:r>
              <a:rPr lang="en-US" altLang="ja-JP" b="1" u="sng" dirty="0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2</a:t>
            </a:r>
            <a:r>
              <a:rPr lang="ja-JP" altLang="en-US" b="1" u="sng" dirty="0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事業所目の情報を入力！</a:t>
            </a:r>
            <a:endParaRPr kumimoji="1" lang="en-US" altLang="ja-JP" b="1" u="sng" dirty="0">
              <a:solidFill>
                <a:schemeClr val="tx1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sp>
        <p:nvSpPr>
          <p:cNvPr id="11" name="楕円 10">
            <a:extLst>
              <a:ext uri="{FF2B5EF4-FFF2-40B4-BE49-F238E27FC236}">
                <a16:creationId xmlns:a16="http://schemas.microsoft.com/office/drawing/2014/main" id="{1747E93E-1C1E-D86F-3421-100CFE11FEFD}"/>
              </a:ext>
            </a:extLst>
          </p:cNvPr>
          <p:cNvSpPr/>
          <p:nvPr/>
        </p:nvSpPr>
        <p:spPr>
          <a:xfrm>
            <a:off x="3996469" y="4300636"/>
            <a:ext cx="1528998" cy="51435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左矢印 4">
            <a:extLst>
              <a:ext uri="{FF2B5EF4-FFF2-40B4-BE49-F238E27FC236}">
                <a16:creationId xmlns:a16="http://schemas.microsoft.com/office/drawing/2014/main" id="{04C83575-B9BB-68A4-E658-F21DDB592E33}"/>
              </a:ext>
            </a:extLst>
          </p:cNvPr>
          <p:cNvSpPr/>
          <p:nvPr/>
        </p:nvSpPr>
        <p:spPr>
          <a:xfrm>
            <a:off x="5743574" y="4300636"/>
            <a:ext cx="3004171" cy="1052866"/>
          </a:xfrm>
          <a:prstGeom prst="lef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1300" b="1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(3</a:t>
            </a:r>
            <a:r>
              <a:rPr lang="ja-JP" altLang="en-US" sz="1300" b="1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事業所目以降がある場合）</a:t>
            </a:r>
            <a:endParaRPr lang="en-US" altLang="ja-JP" sz="1300" b="1" dirty="0"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algn="ctr"/>
            <a:r>
              <a:rPr lang="ja-JP" altLang="en-US" sz="1300" b="1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入力後、</a:t>
            </a:r>
            <a:endParaRPr lang="en-US" altLang="ja-JP" sz="1300" b="1" dirty="0"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algn="ctr"/>
            <a:r>
              <a:rPr kumimoji="1" lang="ja-JP" altLang="en-US" sz="1300" b="1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ここをクリック・・・</a:t>
            </a:r>
          </a:p>
        </p:txBody>
      </p:sp>
      <p:sp>
        <p:nvSpPr>
          <p:cNvPr id="14" name="角丸四角形 5">
            <a:extLst>
              <a:ext uri="{FF2B5EF4-FFF2-40B4-BE49-F238E27FC236}">
                <a16:creationId xmlns:a16="http://schemas.microsoft.com/office/drawing/2014/main" id="{B118D049-9809-AC9D-53EA-8C0411C8528B}"/>
              </a:ext>
            </a:extLst>
          </p:cNvPr>
          <p:cNvSpPr/>
          <p:nvPr/>
        </p:nvSpPr>
        <p:spPr>
          <a:xfrm>
            <a:off x="730277" y="5382445"/>
            <a:ext cx="4641823" cy="1080454"/>
          </a:xfrm>
          <a:prstGeom prst="round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2700000" scaled="1"/>
            <a:tileRect/>
          </a:gra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b="1" dirty="0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この作業</a:t>
            </a:r>
            <a:r>
              <a:rPr kumimoji="1" lang="en-US" altLang="ja-JP" b="1" dirty="0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(</a:t>
            </a:r>
            <a:r>
              <a:rPr kumimoji="1" lang="ja-JP" altLang="en-US" b="1" dirty="0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ステップ⑤～⑥）を、</a:t>
            </a:r>
            <a:endParaRPr kumimoji="1" lang="en-US" altLang="ja-JP" b="1" dirty="0">
              <a:solidFill>
                <a:schemeClr val="tx1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algn="ctr"/>
            <a:r>
              <a:rPr kumimoji="1" lang="ja-JP" altLang="en-US" b="1" u="sng" dirty="0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八王子市が指定権者の事業所を</a:t>
            </a:r>
            <a:r>
              <a:rPr kumimoji="1" lang="ja-JP" altLang="en-US" b="1" dirty="0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すべて入力し終えるまで続けます</a:t>
            </a:r>
            <a:r>
              <a:rPr lang="ja-JP" altLang="en-US" b="1" dirty="0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。</a:t>
            </a:r>
            <a:endParaRPr kumimoji="1" lang="en-US" altLang="ja-JP" b="1" dirty="0">
              <a:solidFill>
                <a:schemeClr val="tx1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A0849B18-B00D-AE96-F088-4550F88C9684}"/>
              </a:ext>
            </a:extLst>
          </p:cNvPr>
          <p:cNvSpPr/>
          <p:nvPr/>
        </p:nvSpPr>
        <p:spPr>
          <a:xfrm>
            <a:off x="5525467" y="5981700"/>
            <a:ext cx="2751758" cy="48119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※</a:t>
            </a:r>
            <a:r>
              <a:rPr kumimoji="1" lang="ja-JP" altLang="en-US" dirty="0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他自治体が指定権者の事業所は入力不要</a:t>
            </a:r>
          </a:p>
        </p:txBody>
      </p:sp>
    </p:spTree>
    <p:extLst>
      <p:ext uri="{BB962C8B-B14F-4D97-AF65-F5344CB8AC3E}">
        <p14:creationId xmlns:p14="http://schemas.microsoft.com/office/powerpoint/2010/main" val="14269894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図 5" descr="グラフィカル ユーザー インターフェイス, テキスト, アプリケーション&#10;&#10;自動的に生成された説明">
            <a:extLst>
              <a:ext uri="{FF2B5EF4-FFF2-40B4-BE49-F238E27FC236}">
                <a16:creationId xmlns:a16="http://schemas.microsoft.com/office/drawing/2014/main" id="{866ADB11-0DCB-85DD-218F-6BC53876D5B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259" y="820104"/>
            <a:ext cx="8171482" cy="5478128"/>
          </a:xfrm>
          <a:prstGeom prst="rect">
            <a:avLst/>
          </a:prstGeom>
        </p:spPr>
      </p:pic>
      <p:sp>
        <p:nvSpPr>
          <p:cNvPr id="2" name="スライド番号プレースホルダー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4A0965-6B44-47F5-AA00-73E6DDC2B7EB}" type="slidenum">
              <a:rPr lang="ja-JP" altLang="en-US" smtClean="0">
                <a:solidFill>
                  <a:prstClr val="black"/>
                </a:solidFill>
              </a:rPr>
              <a:pPr/>
              <a:t>8</a:t>
            </a:fld>
            <a:endParaRPr lang="ja-JP" altLang="en-US" dirty="0">
              <a:solidFill>
                <a:prstClr val="black"/>
              </a:solidFill>
            </a:endParaRP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576982" y="368255"/>
            <a:ext cx="817148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3200" b="1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ステップ⑦</a:t>
            </a:r>
            <a:endParaRPr kumimoji="1" lang="ja-JP" altLang="en-US" sz="3200" b="1" dirty="0"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sp>
        <p:nvSpPr>
          <p:cNvPr id="18" name="楕円 17">
            <a:extLst>
              <a:ext uri="{FF2B5EF4-FFF2-40B4-BE49-F238E27FC236}">
                <a16:creationId xmlns:a16="http://schemas.microsoft.com/office/drawing/2014/main" id="{D5F11493-AFAA-7290-CDCA-E4048B361D7D}"/>
              </a:ext>
            </a:extLst>
          </p:cNvPr>
          <p:cNvSpPr/>
          <p:nvPr/>
        </p:nvSpPr>
        <p:spPr>
          <a:xfrm>
            <a:off x="486259" y="2314575"/>
            <a:ext cx="414097" cy="447676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1" name="円形吹き出し 4">
            <a:extLst>
              <a:ext uri="{FF2B5EF4-FFF2-40B4-BE49-F238E27FC236}">
                <a16:creationId xmlns:a16="http://schemas.microsoft.com/office/drawing/2014/main" id="{EB930257-B685-1AE5-62C0-DC9EA6B900F3}"/>
              </a:ext>
            </a:extLst>
          </p:cNvPr>
          <p:cNvSpPr/>
          <p:nvPr/>
        </p:nvSpPr>
        <p:spPr>
          <a:xfrm>
            <a:off x="4368522" y="3102381"/>
            <a:ext cx="3784878" cy="1586453"/>
          </a:xfrm>
          <a:prstGeom prst="wedgeEllipseCallout">
            <a:avLst>
              <a:gd name="adj1" fmla="val -19265"/>
              <a:gd name="adj2" fmla="val 117994"/>
            </a:avLst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2700000" scaled="1"/>
            <a:tileRect/>
          </a:gra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2400" b="1" dirty="0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作成した計画書を、添付し、「確認画面へ進む」をクリック！</a:t>
            </a:r>
            <a:endParaRPr kumimoji="1" lang="en-US" altLang="ja-JP" sz="2400" b="1" dirty="0">
              <a:solidFill>
                <a:schemeClr val="tx1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sp>
        <p:nvSpPr>
          <p:cNvPr id="24" name="角丸四角形 5">
            <a:extLst>
              <a:ext uri="{FF2B5EF4-FFF2-40B4-BE49-F238E27FC236}">
                <a16:creationId xmlns:a16="http://schemas.microsoft.com/office/drawing/2014/main" id="{0305CE83-0234-E17E-F593-FDF2F5907107}"/>
              </a:ext>
            </a:extLst>
          </p:cNvPr>
          <p:cNvSpPr/>
          <p:nvPr/>
        </p:nvSpPr>
        <p:spPr>
          <a:xfrm>
            <a:off x="5276850" y="5823225"/>
            <a:ext cx="1247291" cy="475008"/>
          </a:xfrm>
          <a:prstGeom prst="round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9" name="円形吹き出し 4">
            <a:extLst>
              <a:ext uri="{FF2B5EF4-FFF2-40B4-BE49-F238E27FC236}">
                <a16:creationId xmlns:a16="http://schemas.microsoft.com/office/drawing/2014/main" id="{95A5EBA5-8D26-B02B-D775-3982A2DA806E}"/>
              </a:ext>
            </a:extLst>
          </p:cNvPr>
          <p:cNvSpPr/>
          <p:nvPr/>
        </p:nvSpPr>
        <p:spPr>
          <a:xfrm>
            <a:off x="4368522" y="3102380"/>
            <a:ext cx="3784878" cy="1586453"/>
          </a:xfrm>
          <a:prstGeom prst="wedgeEllipseCallout">
            <a:avLst>
              <a:gd name="adj1" fmla="val -141823"/>
              <a:gd name="adj2" fmla="val -81938"/>
            </a:avLst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2700000" scaled="1"/>
            <a:tileRect/>
          </a:gra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2400" b="1" dirty="0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作成した計画書を、添付し、「確認画面へ進む」をクリック！</a:t>
            </a:r>
            <a:endParaRPr kumimoji="1" lang="en-US" altLang="ja-JP" sz="2400" b="1" dirty="0">
              <a:solidFill>
                <a:schemeClr val="tx1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54861587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スライド番号プレースホルダー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4A0965-6B44-47F5-AA00-73E6DDC2B7EB}" type="slidenum">
              <a:rPr lang="ja-JP" altLang="en-US" smtClean="0">
                <a:solidFill>
                  <a:prstClr val="black"/>
                </a:solidFill>
              </a:rPr>
              <a:pPr/>
              <a:t>9</a:t>
            </a:fld>
            <a:endParaRPr lang="ja-JP" altLang="en-US" dirty="0">
              <a:solidFill>
                <a:prstClr val="black"/>
              </a:solidFill>
            </a:endParaRP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576982" y="368255"/>
            <a:ext cx="817148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3200" b="1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ステップ⑧</a:t>
            </a:r>
            <a:endParaRPr kumimoji="1" lang="ja-JP" altLang="en-US" sz="3200" b="1" dirty="0"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pic>
        <p:nvPicPr>
          <p:cNvPr id="9" name="図 8" descr="グラフィカル ユーザー インターフェイス, テキスト, アプリケーション, チャットまたはテキスト メッセージ&#10;&#10;自動的に生成された説明">
            <a:extLst>
              <a:ext uri="{FF2B5EF4-FFF2-40B4-BE49-F238E27FC236}">
                <a16:creationId xmlns:a16="http://schemas.microsoft.com/office/drawing/2014/main" id="{59376925-2356-E73C-818A-1FA77761E3D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258" y="1649360"/>
            <a:ext cx="8171483" cy="2979790"/>
          </a:xfrm>
          <a:prstGeom prst="rect">
            <a:avLst/>
          </a:prstGeom>
        </p:spPr>
      </p:pic>
      <p:sp>
        <p:nvSpPr>
          <p:cNvPr id="10" name="楕円 9">
            <a:extLst>
              <a:ext uri="{FF2B5EF4-FFF2-40B4-BE49-F238E27FC236}">
                <a16:creationId xmlns:a16="http://schemas.microsoft.com/office/drawing/2014/main" id="{C59F18AF-380D-B35E-1DE9-5A309F97F866}"/>
              </a:ext>
            </a:extLst>
          </p:cNvPr>
          <p:cNvSpPr/>
          <p:nvPr/>
        </p:nvSpPr>
        <p:spPr>
          <a:xfrm>
            <a:off x="5025169" y="4281389"/>
            <a:ext cx="451706" cy="347761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円形吹き出し 3">
            <a:extLst>
              <a:ext uri="{FF2B5EF4-FFF2-40B4-BE49-F238E27FC236}">
                <a16:creationId xmlns:a16="http://schemas.microsoft.com/office/drawing/2014/main" id="{C3D871EA-1E0E-34AC-89AE-5C5EDCAC754A}"/>
              </a:ext>
            </a:extLst>
          </p:cNvPr>
          <p:cNvSpPr/>
          <p:nvPr/>
        </p:nvSpPr>
        <p:spPr>
          <a:xfrm>
            <a:off x="1457325" y="4629150"/>
            <a:ext cx="3937621" cy="1608455"/>
          </a:xfrm>
          <a:prstGeom prst="wedgeEllipseCallout">
            <a:avLst>
              <a:gd name="adj1" fmla="val 46360"/>
              <a:gd name="adj2" fmla="val -45708"/>
            </a:avLst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2700000" scaled="1"/>
            <a:tileRect/>
          </a:gra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b="1" u="sng" dirty="0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確認画面に移るので、</a:t>
            </a:r>
            <a:endParaRPr kumimoji="1" lang="en-US" altLang="ja-JP" b="1" u="sng" dirty="0">
              <a:solidFill>
                <a:schemeClr val="tx1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algn="ctr"/>
            <a:r>
              <a:rPr lang="ja-JP" altLang="en-US" b="1" u="sng" dirty="0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一番下の「送信」をクリック</a:t>
            </a:r>
            <a:endParaRPr kumimoji="1" lang="en-US" altLang="ja-JP" b="1" u="sng" dirty="0">
              <a:solidFill>
                <a:schemeClr val="tx1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927109371"/>
      </p:ext>
    </p:extLst>
  </p:cSld>
  <p:clrMapOvr>
    <a:masterClrMapping/>
  </p:clrMapOvr>
</p:sld>
</file>

<file path=ppt/theme/theme1.xml><?xml version="1.0" encoding="utf-8"?>
<a:theme xmlns:a="http://schemas.openxmlformats.org/drawingml/2006/main" name="2_デザインの設定">
  <a:themeElements>
    <a:clrScheme name="ユーザー定義 1">
      <a:dk1>
        <a:sysClr val="windowText" lastClr="000000"/>
      </a:dk1>
      <a:lt1>
        <a:srgbClr val="FFFFFF"/>
      </a:lt1>
      <a:dk2>
        <a:srgbClr val="539F48"/>
      </a:dk2>
      <a:lt2>
        <a:srgbClr val="5B9BC6"/>
      </a:lt2>
      <a:accent1>
        <a:srgbClr val="D37534"/>
      </a:accent1>
      <a:accent2>
        <a:srgbClr val="7E7879"/>
      </a:accent2>
      <a:accent3>
        <a:srgbClr val="49C838"/>
      </a:accent3>
      <a:accent4>
        <a:srgbClr val="5BADE5"/>
      </a:accent4>
      <a:accent5>
        <a:srgbClr val="FB7D27"/>
      </a:accent5>
      <a:accent6>
        <a:srgbClr val="8B8384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デザインの設定">
  <a:themeElements>
    <a:clrScheme name="ユーザー定義 1">
      <a:dk1>
        <a:sysClr val="windowText" lastClr="000000"/>
      </a:dk1>
      <a:lt1>
        <a:srgbClr val="FFFFFF"/>
      </a:lt1>
      <a:dk2>
        <a:srgbClr val="539F48"/>
      </a:dk2>
      <a:lt2>
        <a:srgbClr val="5B9BC6"/>
      </a:lt2>
      <a:accent1>
        <a:srgbClr val="D37534"/>
      </a:accent1>
      <a:accent2>
        <a:srgbClr val="7E7879"/>
      </a:accent2>
      <a:accent3>
        <a:srgbClr val="49C838"/>
      </a:accent3>
      <a:accent4>
        <a:srgbClr val="5BADE5"/>
      </a:accent4>
      <a:accent5>
        <a:srgbClr val="FB7D27"/>
      </a:accent5>
      <a:accent6>
        <a:srgbClr val="8B8384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10902</TotalTime>
  <Words>335</Words>
  <Application>Microsoft Office PowerPoint</Application>
  <PresentationFormat>画面に合わせる (4:3)</PresentationFormat>
  <Paragraphs>65</Paragraphs>
  <Slides>11</Slides>
  <Notes>3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2</vt:i4>
      </vt:variant>
      <vt:variant>
        <vt:lpstr>スライド タイトル</vt:lpstr>
      </vt:variant>
      <vt:variant>
        <vt:i4>11</vt:i4>
      </vt:variant>
    </vt:vector>
  </HeadingPairs>
  <TitlesOfParts>
    <vt:vector size="16" baseType="lpstr">
      <vt:lpstr>UD デジタル 教科書体 NK-B</vt:lpstr>
      <vt:lpstr>游ゴシック</vt:lpstr>
      <vt:lpstr>Arial</vt:lpstr>
      <vt:lpstr>2_デザインの設定</vt:lpstr>
      <vt:lpstr>デザインの設定</vt:lpstr>
      <vt:lpstr>処遇改善加算等 計画書・報告書の電子申請方法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>Hachiouji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ICTで支える、withコロナ時代の介護予防</dc:title>
  <dc:creator>辻　誠一郎</dc:creator>
  <cp:lastModifiedBy>細井　彩花</cp:lastModifiedBy>
  <cp:revision>975</cp:revision>
  <cp:lastPrinted>2023-03-09T06:58:51Z</cp:lastPrinted>
  <dcterms:created xsi:type="dcterms:W3CDTF">2020-10-13T03:01:35Z</dcterms:created>
  <dcterms:modified xsi:type="dcterms:W3CDTF">2026-03-17T07:17:11Z</dcterms:modified>
</cp:coreProperties>
</file>