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906000" type="A4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長島　茉梨恵" initials="" lastIdx="1" clrIdx="0">
    <p:extLst>
      <p:ext uri="{19B8F6BF-5375-455C-9EA6-DF929625EA0E}">
        <p15:presenceInfo xmlns:p15="http://schemas.microsoft.com/office/powerpoint/2012/main" userId="S-1-5-21-1957994488-963894560-682003330-41333" providerId="AD"/>
      </p:ext>
    </p:extLst>
  </p:cmAuthor>
  <p:cmAuthor id="2" name="貝吹　有香理" initials="貝吹　有香理" lastIdx="5" clrIdx="1">
    <p:extLst>
      <p:ext uri="{19B8F6BF-5375-455C-9EA6-DF929625EA0E}">
        <p15:presenceInfo xmlns:p15="http://schemas.microsoft.com/office/powerpoint/2012/main" userId="S-1-5-21-1957994488-963894560-682003330-91665" providerId="AD"/>
      </p:ext>
    </p:extLst>
  </p:cmAuthor>
  <p:cmAuthor id="3" name="彩佳 高木" initials="彩佳" lastIdx="5" clrIdx="2">
    <p:extLst>
      <p:ext uri="{19B8F6BF-5375-455C-9EA6-DF929625EA0E}">
        <p15:presenceInfo xmlns:p15="http://schemas.microsoft.com/office/powerpoint/2012/main" userId="S-1-5-21-1957994488-963894560-682003330-352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7" cy="49702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3249" y="1"/>
            <a:ext cx="2940157" cy="49702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08FB7FBA-61A3-447D-843D-73A7E439451A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5200" y="1238250"/>
            <a:ext cx="2314575" cy="3344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8499" y="4767263"/>
            <a:ext cx="5427980" cy="3900488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08982"/>
            <a:ext cx="2940157" cy="49701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3249" y="9408982"/>
            <a:ext cx="2940157" cy="49701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2D9DE5C8-ACB9-4500-87E2-8E56628E8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92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77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69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47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7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8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9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84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53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3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81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49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D7E36-5149-41E1-9D52-7D2A9CB271E6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43F35-9C80-4A8C-9DC1-2492420F1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67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29B7ED8-2B8D-6C73-0A54-74B3B8DDE9F4}"/>
              </a:ext>
            </a:extLst>
          </p:cNvPr>
          <p:cNvSpPr txBox="1"/>
          <p:nvPr/>
        </p:nvSpPr>
        <p:spPr>
          <a:xfrm>
            <a:off x="1465544" y="293852"/>
            <a:ext cx="34321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800" b="1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パブリックコメント意見書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E1C52E-1263-366C-5AD2-AB24E5F08EDD}"/>
              </a:ext>
            </a:extLst>
          </p:cNvPr>
          <p:cNvSpPr txBox="1"/>
          <p:nvPr/>
        </p:nvSpPr>
        <p:spPr>
          <a:xfrm>
            <a:off x="403964" y="8366051"/>
            <a:ext cx="60500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just"/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ご意見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と</a:t>
            </a:r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住所（所在地）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・</a:t>
            </a:r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氏名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・</a:t>
            </a:r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電話番号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・</a:t>
            </a:r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勤務先または学校名（市外在住の方のみ）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を</a:t>
            </a:r>
            <a:r>
              <a:rPr lang="ja-JP" altLang="ja-JP" sz="1400" u="sng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必ず明記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ＭＳ 明朝" panose="02020609040205080304" pitchFamily="17" charset="-128"/>
              </a:rPr>
              <a:t>し、ご提出下さい。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34EFD2A-97D5-9207-6ADC-0702A7517862}"/>
              </a:ext>
            </a:extLst>
          </p:cNvPr>
          <p:cNvSpPr txBox="1"/>
          <p:nvPr/>
        </p:nvSpPr>
        <p:spPr>
          <a:xfrm>
            <a:off x="403964" y="8975618"/>
            <a:ext cx="6159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◆　募集期間　　</a:t>
            </a:r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令和７年</a:t>
            </a:r>
            <a:r>
              <a:rPr lang="en-US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日（月）から　</a:t>
            </a:r>
            <a:r>
              <a:rPr lang="ja-JP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令和８年</a:t>
            </a:r>
            <a:r>
              <a:rPr lang="en-US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日（木）まで</a:t>
            </a:r>
            <a:r>
              <a:rPr lang="en-US" altLang="ja-JP" sz="13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ja-JP" sz="13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必着</a:t>
            </a:r>
            <a:endParaRPr lang="ja-JP" altLang="ja-JP" sz="13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◆　提出方法　　窓口へ持参、郵送、</a:t>
            </a:r>
            <a:r>
              <a:rPr lang="en-US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e-mail</a:t>
            </a:r>
            <a:r>
              <a:rPr lang="ja-JP" altLang="ja-JP" sz="13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＊提出先は表面を参照ください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2EEF0AF-024B-58A3-39E1-02AB1790FB35}"/>
              </a:ext>
            </a:extLst>
          </p:cNvPr>
          <p:cNvSpPr/>
          <p:nvPr/>
        </p:nvSpPr>
        <p:spPr>
          <a:xfrm>
            <a:off x="403964" y="8363618"/>
            <a:ext cx="6159674" cy="13670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A69AE733-DC57-5852-DB85-908E5FA75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0116"/>
              </p:ext>
            </p:extLst>
          </p:nvPr>
        </p:nvGraphicFramePr>
        <p:xfrm>
          <a:off x="403964" y="749526"/>
          <a:ext cx="6159674" cy="7527745"/>
        </p:xfrm>
        <a:graphic>
          <a:graphicData uri="http://schemas.openxmlformats.org/drawingml/2006/table">
            <a:tbl>
              <a:tblPr firstRow="1" firstCol="1" bandRow="1"/>
              <a:tblGrid>
                <a:gridCol w="1524180">
                  <a:extLst>
                    <a:ext uri="{9D8B030D-6E8A-4147-A177-3AD203B41FA5}">
                      <a16:colId xmlns:a16="http://schemas.microsoft.com/office/drawing/2014/main" val="128305497"/>
                    </a:ext>
                  </a:extLst>
                </a:gridCol>
                <a:gridCol w="3432130">
                  <a:extLst>
                    <a:ext uri="{9D8B030D-6E8A-4147-A177-3AD203B41FA5}">
                      <a16:colId xmlns:a16="http://schemas.microsoft.com/office/drawing/2014/main" val="3496017158"/>
                    </a:ext>
                  </a:extLst>
                </a:gridCol>
                <a:gridCol w="1203364">
                  <a:extLst>
                    <a:ext uri="{9D8B030D-6E8A-4147-A177-3AD203B41FA5}">
                      <a16:colId xmlns:a16="http://schemas.microsoft.com/office/drawing/2014/main" val="2901752796"/>
                    </a:ext>
                  </a:extLst>
                </a:gridCol>
              </a:tblGrid>
              <a:tr h="529276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件　　名</a:t>
                      </a:r>
                      <a:endParaRPr lang="ja-JP" sz="1200" kern="100" dirty="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152400" algn="l"/>
                      <a:r>
                        <a:rPr lang="ja-JP" sz="1600" b="1" kern="100">
                          <a:effectLst/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第４期八王子市食育推進計画（素案）について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392199"/>
                  </a:ext>
                </a:extLst>
              </a:tr>
              <a:tr h="527556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200" kern="100" dirty="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200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または所在地</a:t>
                      </a:r>
                      <a:endParaRPr lang="ja-JP" sz="1200" kern="100" dirty="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ja-JP" sz="1200" b="1" u="sng" kern="1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必ず</a:t>
                      </a:r>
                      <a:endParaRPr lang="ja-JP" sz="1200" kern="10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200" b="1" u="sng" kern="1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記入して下さい。</a:t>
                      </a:r>
                      <a:endParaRPr lang="ja-JP" sz="1200" kern="10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572052"/>
                  </a:ext>
                </a:extLst>
              </a:tr>
              <a:tr h="426907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氏　　名</a:t>
                      </a:r>
                      <a:endParaRPr lang="ja-JP" sz="1200" kern="100" dirty="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39675"/>
                  </a:ext>
                </a:extLst>
              </a:tr>
              <a:tr h="359717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1200" kern="100" dirty="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448206"/>
                  </a:ext>
                </a:extLst>
              </a:tr>
              <a:tr h="540335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勤務先・学校名</a:t>
                      </a:r>
                      <a:endParaRPr lang="ja-JP" sz="1200" kern="10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200" kern="1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（市外在住の方）</a:t>
                      </a:r>
                      <a:endParaRPr lang="ja-JP" sz="1200" kern="10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53399"/>
                  </a:ext>
                </a:extLst>
              </a:tr>
              <a:tr h="467633">
                <a:tc gridSpan="3">
                  <a:txBody>
                    <a:bodyPr/>
                    <a:lstStyle/>
                    <a:p>
                      <a:pPr algn="ctr"/>
                      <a:r>
                        <a:rPr lang="ja-JP" sz="1300" kern="1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entury" panose="02040604050505020304" pitchFamily="18" charset="0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＜ご意見＞</a:t>
                      </a:r>
                      <a:endParaRPr lang="ja-JP" sz="1000" kern="100">
                        <a:effectLst/>
                        <a:highlight>
                          <a:srgbClr val="FFFFFF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513914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447015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4281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027999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56203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084113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860231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248661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589353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84787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788358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787131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105709"/>
                  </a:ext>
                </a:extLst>
              </a:tr>
              <a:tr h="359717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777" marR="62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344271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6E4BB31-2F2E-4BFE-57F0-226928298BBF}"/>
              </a:ext>
            </a:extLst>
          </p:cNvPr>
          <p:cNvSpPr txBox="1"/>
          <p:nvPr/>
        </p:nvSpPr>
        <p:spPr>
          <a:xfrm>
            <a:off x="869317" y="1778696"/>
            <a:ext cx="7966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ふりがな</a:t>
            </a:r>
          </a:p>
        </p:txBody>
      </p:sp>
    </p:spTree>
    <p:extLst>
      <p:ext uri="{BB962C8B-B14F-4D97-AF65-F5344CB8AC3E}">
        <p14:creationId xmlns:p14="http://schemas.microsoft.com/office/powerpoint/2010/main" val="280866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998</TotalTime>
  <Words>131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>Hachiouji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長島　茉梨恵</dc:creator>
  <cp:lastModifiedBy>仲宗根　貴子</cp:lastModifiedBy>
  <cp:revision>90</cp:revision>
  <cp:lastPrinted>2025-11-28T07:34:33Z</cp:lastPrinted>
  <dcterms:created xsi:type="dcterms:W3CDTF">2023-03-14T05:04:10Z</dcterms:created>
  <dcterms:modified xsi:type="dcterms:W3CDTF">2025-12-10T01:28:07Z</dcterms:modified>
</cp:coreProperties>
</file>